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</p:sldIdLst>
  <p:sldSz cx="18288000" cy="10287000"/>
  <p:notesSz cx="6858000" cy="9144000"/>
  <p:embeddedFontLst>
    <p:embeddedFont>
      <p:font typeface="Anton" pitchFamily="2" charset="77"/>
      <p:regular r:id="rId11"/>
    </p:embeddedFont>
    <p:embeddedFont>
      <p:font typeface="Arimo" panose="020B0604020202020204" pitchFamily="34" charset="0"/>
      <p:regular r:id="rId12"/>
    </p:embeddedFont>
    <p:embeddedFont>
      <p:font typeface="Arimo Bold" panose="020B0704020202020204" pitchFamily="34" charset="0"/>
      <p:regular r:id="rId13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26" autoAdjust="0"/>
  </p:normalViewPr>
  <p:slideViewPr>
    <p:cSldViewPr>
      <p:cViewPr varScale="1">
        <p:scale>
          <a:sx n="80" d="100"/>
          <a:sy n="80" d="100"/>
        </p:scale>
        <p:origin x="824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3.jpe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22.jpeg"/><Relationship Id="rId7" Type="http://schemas.openxmlformats.org/officeDocument/2006/relationships/image" Target="../media/image7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.jpeg"/><Relationship Id="rId2" Type="http://schemas.openxmlformats.org/officeDocument/2006/relationships/image" Target="../media/image1.jpeg"/><Relationship Id="rId16" Type="http://schemas.openxmlformats.org/officeDocument/2006/relationships/image" Target="../media/image3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33.sv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svg"/><Relationship Id="rId9" Type="http://schemas.openxmlformats.org/officeDocument/2006/relationships/image" Target="../media/image31.png"/><Relationship Id="rId14" Type="http://schemas.openxmlformats.org/officeDocument/2006/relationships/image" Target="../media/image3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333" r="-333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622050" y="2905988"/>
            <a:ext cx="11421575" cy="7105360"/>
            <a:chOff x="0" y="0"/>
            <a:chExt cx="1730520" cy="10765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30520" cy="1076556"/>
            </a:xfrm>
            <a:custGeom>
              <a:avLst/>
              <a:gdLst/>
              <a:ahLst/>
              <a:cxnLst/>
              <a:rect l="l" t="t" r="r" b="b"/>
              <a:pathLst>
                <a:path w="1730520" h="1076556">
                  <a:moveTo>
                    <a:pt x="0" y="0"/>
                  </a:moveTo>
                  <a:lnTo>
                    <a:pt x="1730520" y="0"/>
                  </a:lnTo>
                  <a:lnTo>
                    <a:pt x="1730520" y="1076556"/>
                  </a:lnTo>
                  <a:lnTo>
                    <a:pt x="0" y="1076556"/>
                  </a:lnTo>
                  <a:close/>
                </a:path>
              </a:pathLst>
            </a:custGeom>
            <a:blipFill>
              <a:blip r:embed="rId3"/>
              <a:stretch>
                <a:fillRect l="-3854" t="-6643" r="-1567" b="-6331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5" name="Freeform 5"/>
          <p:cNvSpPr/>
          <p:nvPr/>
        </p:nvSpPr>
        <p:spPr>
          <a:xfrm>
            <a:off x="1218404" y="3820978"/>
            <a:ext cx="4385384" cy="4436180"/>
          </a:xfrm>
          <a:custGeom>
            <a:avLst/>
            <a:gdLst/>
            <a:ahLst/>
            <a:cxnLst/>
            <a:rect l="l" t="t" r="r" b="b"/>
            <a:pathLst>
              <a:path w="4385384" h="4436180">
                <a:moveTo>
                  <a:pt x="0" y="0"/>
                </a:moveTo>
                <a:lnTo>
                  <a:pt x="4385384" y="0"/>
                </a:lnTo>
                <a:lnTo>
                  <a:pt x="4385384" y="4436181"/>
                </a:lnTo>
                <a:lnTo>
                  <a:pt x="0" y="44361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561" t="-8978" r="-9356" b="-1055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548376" y="241372"/>
            <a:ext cx="2292815" cy="2291860"/>
          </a:xfrm>
          <a:custGeom>
            <a:avLst/>
            <a:gdLst/>
            <a:ahLst/>
            <a:cxnLst/>
            <a:rect l="l" t="t" r="r" b="b"/>
            <a:pathLst>
              <a:path w="2292815" h="2291860">
                <a:moveTo>
                  <a:pt x="0" y="0"/>
                </a:moveTo>
                <a:lnTo>
                  <a:pt x="2292815" y="0"/>
                </a:lnTo>
                <a:lnTo>
                  <a:pt x="2292815" y="2291859"/>
                </a:lnTo>
                <a:lnTo>
                  <a:pt x="0" y="22918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4644404" y="1550972"/>
            <a:ext cx="554922" cy="313532"/>
            <a:chOff x="0" y="0"/>
            <a:chExt cx="1438579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38579" cy="812800"/>
            </a:xfrm>
            <a:custGeom>
              <a:avLst/>
              <a:gdLst/>
              <a:ahLst/>
              <a:cxnLst/>
              <a:rect l="l" t="t" r="r" b="b"/>
              <a:pathLst>
                <a:path w="1438579" h="812800">
                  <a:moveTo>
                    <a:pt x="1438579" y="406400"/>
                  </a:moveTo>
                  <a:lnTo>
                    <a:pt x="1032179" y="0"/>
                  </a:lnTo>
                  <a:lnTo>
                    <a:pt x="1032179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032179" y="609600"/>
                  </a:lnTo>
                  <a:lnTo>
                    <a:pt x="1032179" y="812800"/>
                  </a:lnTo>
                  <a:lnTo>
                    <a:pt x="1438579" y="406400"/>
                  </a:lnTo>
                  <a:close/>
                </a:path>
              </a:pathLst>
            </a:custGeom>
            <a:solidFill>
              <a:srgbClr val="560B7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60350"/>
              <a:ext cx="1336979" cy="349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9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1940704"/>
            <a:ext cx="8707334" cy="370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4"/>
              </a:lnSpc>
            </a:pPr>
            <a:r>
              <a:rPr lang="en-US" sz="2983" b="1" spc="346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KARNATAKA SUPER DIVISION TEAM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35541" y="1603519"/>
            <a:ext cx="4386324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0"/>
              </a:lnSpc>
            </a:pPr>
            <a:r>
              <a:rPr lang="en-US" sz="21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OWN BY NAKSHATRA SPORTS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25638" y="142905"/>
            <a:ext cx="6823486" cy="1941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22"/>
              </a:lnSpc>
              <a:spcBef>
                <a:spcPct val="0"/>
              </a:spcBef>
            </a:pPr>
            <a:r>
              <a:rPr lang="en-US" sz="11372">
                <a:solidFill>
                  <a:srgbClr val="2A441A"/>
                </a:solidFill>
                <a:latin typeface="Anton"/>
                <a:ea typeface="Anton"/>
                <a:cs typeface="Anton"/>
                <a:sym typeface="Anton"/>
              </a:rPr>
              <a:t>UNITED FC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33377" y="715417"/>
            <a:ext cx="3220251" cy="1210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53"/>
              </a:lnSpc>
              <a:spcBef>
                <a:spcPct val="0"/>
              </a:spcBef>
            </a:pPr>
            <a:r>
              <a:rPr lang="en-US" sz="710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KODAGU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-11186" y="8528221"/>
            <a:ext cx="6844563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0"/>
              </a:lnSpc>
            </a:pPr>
            <a:r>
              <a:rPr lang="en-US" sz="21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EMPOWERING WOMEN THROUGH FOOTBALL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333" r="-333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446932" y="1159708"/>
            <a:ext cx="10184191" cy="8689060"/>
            <a:chOff x="0" y="0"/>
            <a:chExt cx="899383" cy="7673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99383" cy="767345"/>
            </a:xfrm>
            <a:custGeom>
              <a:avLst/>
              <a:gdLst/>
              <a:ahLst/>
              <a:cxnLst/>
              <a:rect l="l" t="t" r="r" b="b"/>
              <a:pathLst>
                <a:path w="899383" h="767345">
                  <a:moveTo>
                    <a:pt x="0" y="0"/>
                  </a:moveTo>
                  <a:lnTo>
                    <a:pt x="899383" y="0"/>
                  </a:lnTo>
                  <a:lnTo>
                    <a:pt x="899383" y="767345"/>
                  </a:lnTo>
                  <a:lnTo>
                    <a:pt x="0" y="767345"/>
                  </a:lnTo>
                  <a:close/>
                </a:path>
              </a:pathLst>
            </a:custGeom>
            <a:blipFill>
              <a:blip r:embed="rId3"/>
              <a:stretch>
                <a:fillRect l="-27041" r="-15765" b="-1158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57042" y="8793655"/>
            <a:ext cx="3000291" cy="732464"/>
            <a:chOff x="0" y="0"/>
            <a:chExt cx="4000388" cy="9766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07768" cy="976619"/>
            </a:xfrm>
            <a:custGeom>
              <a:avLst/>
              <a:gdLst/>
              <a:ahLst/>
              <a:cxnLst/>
              <a:rect l="l" t="t" r="r" b="b"/>
              <a:pathLst>
                <a:path w="1007768" h="976619">
                  <a:moveTo>
                    <a:pt x="0" y="0"/>
                  </a:moveTo>
                  <a:lnTo>
                    <a:pt x="1007768" y="0"/>
                  </a:lnTo>
                  <a:lnTo>
                    <a:pt x="1007768" y="976619"/>
                  </a:lnTo>
                  <a:lnTo>
                    <a:pt x="0" y="9766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496310" y="0"/>
              <a:ext cx="1007768" cy="976619"/>
            </a:xfrm>
            <a:custGeom>
              <a:avLst/>
              <a:gdLst/>
              <a:ahLst/>
              <a:cxnLst/>
              <a:rect l="l" t="t" r="r" b="b"/>
              <a:pathLst>
                <a:path w="1007768" h="976619">
                  <a:moveTo>
                    <a:pt x="0" y="0"/>
                  </a:moveTo>
                  <a:lnTo>
                    <a:pt x="1007768" y="0"/>
                  </a:lnTo>
                  <a:lnTo>
                    <a:pt x="1007768" y="976619"/>
                  </a:lnTo>
                  <a:lnTo>
                    <a:pt x="0" y="9766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2992619" y="0"/>
              <a:ext cx="1007768" cy="976619"/>
            </a:xfrm>
            <a:custGeom>
              <a:avLst/>
              <a:gdLst/>
              <a:ahLst/>
              <a:cxnLst/>
              <a:rect l="l" t="t" r="r" b="b"/>
              <a:pathLst>
                <a:path w="1007768" h="976619">
                  <a:moveTo>
                    <a:pt x="0" y="0"/>
                  </a:moveTo>
                  <a:lnTo>
                    <a:pt x="1007769" y="0"/>
                  </a:lnTo>
                  <a:lnTo>
                    <a:pt x="1007769" y="976619"/>
                  </a:lnTo>
                  <a:lnTo>
                    <a:pt x="0" y="9766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11881" y="1897903"/>
            <a:ext cx="6287601" cy="2166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90"/>
              </a:lnSpc>
            </a:pPr>
            <a:r>
              <a:rPr lang="en-US" sz="206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Our mission is to empower young women through free, professional football training, fostering talent, discipline, and leadership. We are committed to building a strong platform for girls from all backgrounds to thrive in sport, gain exposure, and pursue their dreams with dignity and pride."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11881" y="577202"/>
            <a:ext cx="4474221" cy="136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5"/>
              </a:lnSpc>
              <a:spcBef>
                <a:spcPct val="0"/>
              </a:spcBef>
            </a:pPr>
            <a:r>
              <a:rPr lang="en-US" sz="8003">
                <a:solidFill>
                  <a:srgbClr val="2A441A"/>
                </a:solidFill>
                <a:latin typeface="Anton"/>
                <a:ea typeface="Anton"/>
                <a:cs typeface="Anton"/>
                <a:sym typeface="Anton"/>
              </a:rPr>
              <a:t>MISSION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1881" y="4991100"/>
            <a:ext cx="3317110" cy="136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5"/>
              </a:lnSpc>
              <a:spcBef>
                <a:spcPct val="0"/>
              </a:spcBef>
            </a:pPr>
            <a:r>
              <a:rPr lang="en-US" sz="8003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VISION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11881" y="6278045"/>
            <a:ext cx="6091405" cy="108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85"/>
              </a:lnSpc>
            </a:pPr>
            <a:r>
              <a:rPr lang="en-US" sz="206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To create a world where every girl with a passion for football has the opportunity, resources, and support to rise, compete, and lead both on and off the field.</a:t>
            </a:r>
          </a:p>
        </p:txBody>
      </p:sp>
      <p:sp>
        <p:nvSpPr>
          <p:cNvPr id="13" name="Freeform 13"/>
          <p:cNvSpPr/>
          <p:nvPr/>
        </p:nvSpPr>
        <p:spPr>
          <a:xfrm>
            <a:off x="17259300" y="140320"/>
            <a:ext cx="878208" cy="888380"/>
          </a:xfrm>
          <a:custGeom>
            <a:avLst/>
            <a:gdLst/>
            <a:ahLst/>
            <a:cxnLst/>
            <a:rect l="l" t="t" r="r" b="b"/>
            <a:pathLst>
              <a:path w="878208" h="888380">
                <a:moveTo>
                  <a:pt x="0" y="0"/>
                </a:moveTo>
                <a:lnTo>
                  <a:pt x="878208" y="0"/>
                </a:lnTo>
                <a:lnTo>
                  <a:pt x="878208" y="888380"/>
                </a:lnTo>
                <a:lnTo>
                  <a:pt x="0" y="8883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561" t="-8978" r="-9356" b="-1055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333" r="-333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624896" y="5735861"/>
            <a:ext cx="5189353" cy="4184973"/>
            <a:chOff x="0" y="0"/>
            <a:chExt cx="1074752" cy="8667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74752" cy="866738"/>
            </a:xfrm>
            <a:custGeom>
              <a:avLst/>
              <a:gdLst/>
              <a:ahLst/>
              <a:cxnLst/>
              <a:rect l="l" t="t" r="r" b="b"/>
              <a:pathLst>
                <a:path w="1074752" h="866738">
                  <a:moveTo>
                    <a:pt x="64151" y="0"/>
                  </a:moveTo>
                  <a:lnTo>
                    <a:pt x="1010601" y="0"/>
                  </a:lnTo>
                  <a:cubicBezTo>
                    <a:pt x="1027615" y="0"/>
                    <a:pt x="1043932" y="6759"/>
                    <a:pt x="1055963" y="18789"/>
                  </a:cubicBezTo>
                  <a:cubicBezTo>
                    <a:pt x="1067993" y="30820"/>
                    <a:pt x="1074752" y="47137"/>
                    <a:pt x="1074752" y="64151"/>
                  </a:cubicBezTo>
                  <a:lnTo>
                    <a:pt x="1074752" y="802587"/>
                  </a:lnTo>
                  <a:cubicBezTo>
                    <a:pt x="1074752" y="819601"/>
                    <a:pt x="1067993" y="835918"/>
                    <a:pt x="1055963" y="847948"/>
                  </a:cubicBezTo>
                  <a:cubicBezTo>
                    <a:pt x="1043932" y="859979"/>
                    <a:pt x="1027615" y="866738"/>
                    <a:pt x="1010601" y="866738"/>
                  </a:cubicBezTo>
                  <a:lnTo>
                    <a:pt x="64151" y="866738"/>
                  </a:lnTo>
                  <a:cubicBezTo>
                    <a:pt x="47137" y="866738"/>
                    <a:pt x="30820" y="859979"/>
                    <a:pt x="18789" y="847948"/>
                  </a:cubicBezTo>
                  <a:cubicBezTo>
                    <a:pt x="6759" y="835918"/>
                    <a:pt x="0" y="819601"/>
                    <a:pt x="0" y="802587"/>
                  </a:cubicBezTo>
                  <a:lnTo>
                    <a:pt x="0" y="64151"/>
                  </a:lnTo>
                  <a:cubicBezTo>
                    <a:pt x="0" y="47137"/>
                    <a:pt x="6759" y="30820"/>
                    <a:pt x="18789" y="18789"/>
                  </a:cubicBezTo>
                  <a:cubicBezTo>
                    <a:pt x="30820" y="6759"/>
                    <a:pt x="47137" y="0"/>
                    <a:pt x="64151" y="0"/>
                  </a:cubicBezTo>
                  <a:close/>
                </a:path>
              </a:pathLst>
            </a:custGeom>
            <a:blipFill>
              <a:blip r:embed="rId3"/>
              <a:stretch>
                <a:fillRect l="-52511" t="-20193" r="-91221" b="-15809"/>
              </a:stretch>
            </a:blipFill>
            <a:ln w="8572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038884" y="2436413"/>
            <a:ext cx="1126648" cy="1122423"/>
          </a:xfrm>
          <a:custGeom>
            <a:avLst/>
            <a:gdLst/>
            <a:ahLst/>
            <a:cxnLst/>
            <a:rect l="l" t="t" r="r" b="b"/>
            <a:pathLst>
              <a:path w="1126648" h="1122423">
                <a:moveTo>
                  <a:pt x="0" y="0"/>
                </a:moveTo>
                <a:lnTo>
                  <a:pt x="1126649" y="0"/>
                </a:lnTo>
                <a:lnTo>
                  <a:pt x="1126649" y="1122423"/>
                </a:lnTo>
                <a:lnTo>
                  <a:pt x="0" y="11224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97587" y="4963229"/>
            <a:ext cx="856989" cy="1224270"/>
          </a:xfrm>
          <a:custGeom>
            <a:avLst/>
            <a:gdLst/>
            <a:ahLst/>
            <a:cxnLst/>
            <a:rect l="l" t="t" r="r" b="b"/>
            <a:pathLst>
              <a:path w="856989" h="1224270">
                <a:moveTo>
                  <a:pt x="0" y="0"/>
                </a:moveTo>
                <a:lnTo>
                  <a:pt x="856989" y="0"/>
                </a:lnTo>
                <a:lnTo>
                  <a:pt x="856989" y="1224270"/>
                </a:lnTo>
                <a:lnTo>
                  <a:pt x="0" y="12242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81059" y="5141000"/>
            <a:ext cx="485323" cy="868729"/>
          </a:xfrm>
          <a:custGeom>
            <a:avLst/>
            <a:gdLst/>
            <a:ahLst/>
            <a:cxnLst/>
            <a:rect l="l" t="t" r="r" b="b"/>
            <a:pathLst>
              <a:path w="485323" h="868729">
                <a:moveTo>
                  <a:pt x="0" y="0"/>
                </a:moveTo>
                <a:lnTo>
                  <a:pt x="485323" y="0"/>
                </a:lnTo>
                <a:lnTo>
                  <a:pt x="485323" y="868729"/>
                </a:lnTo>
                <a:lnTo>
                  <a:pt x="0" y="8687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571410" y="6350912"/>
            <a:ext cx="704621" cy="919070"/>
          </a:xfrm>
          <a:custGeom>
            <a:avLst/>
            <a:gdLst/>
            <a:ahLst/>
            <a:cxnLst/>
            <a:rect l="l" t="t" r="r" b="b"/>
            <a:pathLst>
              <a:path w="704621" h="919070">
                <a:moveTo>
                  <a:pt x="0" y="0"/>
                </a:moveTo>
                <a:lnTo>
                  <a:pt x="704621" y="0"/>
                </a:lnTo>
                <a:lnTo>
                  <a:pt x="704621" y="919071"/>
                </a:lnTo>
                <a:lnTo>
                  <a:pt x="0" y="9190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91347" y="6289638"/>
            <a:ext cx="1086377" cy="1082303"/>
          </a:xfrm>
          <a:custGeom>
            <a:avLst/>
            <a:gdLst/>
            <a:ahLst/>
            <a:cxnLst/>
            <a:rect l="l" t="t" r="r" b="b"/>
            <a:pathLst>
              <a:path w="1086377" h="1082303">
                <a:moveTo>
                  <a:pt x="0" y="0"/>
                </a:moveTo>
                <a:lnTo>
                  <a:pt x="1086377" y="0"/>
                </a:lnTo>
                <a:lnTo>
                  <a:pt x="1086377" y="1082303"/>
                </a:lnTo>
                <a:lnTo>
                  <a:pt x="0" y="10823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091347" y="7585185"/>
            <a:ext cx="1239241" cy="885172"/>
          </a:xfrm>
          <a:custGeom>
            <a:avLst/>
            <a:gdLst/>
            <a:ahLst/>
            <a:cxnLst/>
            <a:rect l="l" t="t" r="r" b="b"/>
            <a:pathLst>
              <a:path w="1239241" h="885172">
                <a:moveTo>
                  <a:pt x="0" y="0"/>
                </a:moveTo>
                <a:lnTo>
                  <a:pt x="1239241" y="0"/>
                </a:lnTo>
                <a:lnTo>
                  <a:pt x="1239241" y="885173"/>
                </a:lnTo>
                <a:lnTo>
                  <a:pt x="0" y="8851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214495" y="3660974"/>
            <a:ext cx="840082" cy="1200117"/>
          </a:xfrm>
          <a:custGeom>
            <a:avLst/>
            <a:gdLst/>
            <a:ahLst/>
            <a:cxnLst/>
            <a:rect l="l" t="t" r="r" b="b"/>
            <a:pathLst>
              <a:path w="840082" h="1200117">
                <a:moveTo>
                  <a:pt x="0" y="0"/>
                </a:moveTo>
                <a:lnTo>
                  <a:pt x="840081" y="0"/>
                </a:lnTo>
                <a:lnTo>
                  <a:pt x="840081" y="1200117"/>
                </a:lnTo>
                <a:lnTo>
                  <a:pt x="0" y="12001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10860971" y="1742412"/>
            <a:ext cx="4951863" cy="3993449"/>
            <a:chOff x="0" y="0"/>
            <a:chExt cx="1074752" cy="86673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74752" cy="866738"/>
            </a:xfrm>
            <a:custGeom>
              <a:avLst/>
              <a:gdLst/>
              <a:ahLst/>
              <a:cxnLst/>
              <a:rect l="l" t="t" r="r" b="b"/>
              <a:pathLst>
                <a:path w="1074752" h="866738">
                  <a:moveTo>
                    <a:pt x="0" y="0"/>
                  </a:moveTo>
                  <a:lnTo>
                    <a:pt x="1074752" y="0"/>
                  </a:lnTo>
                  <a:lnTo>
                    <a:pt x="1074752" y="866738"/>
                  </a:lnTo>
                  <a:lnTo>
                    <a:pt x="0" y="866738"/>
                  </a:lnTo>
                  <a:close/>
                </a:path>
              </a:pathLst>
            </a:custGeom>
            <a:blipFill>
              <a:blip r:embed="rId10"/>
              <a:stretch>
                <a:fillRect l="-14146" r="-6821"/>
              </a:stretch>
            </a:blip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63577" y="2123493"/>
            <a:ext cx="9547728" cy="8022508"/>
            <a:chOff x="0" y="0"/>
            <a:chExt cx="2514628" cy="211292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514628" cy="2112924"/>
            </a:xfrm>
            <a:custGeom>
              <a:avLst/>
              <a:gdLst/>
              <a:ahLst/>
              <a:cxnLst/>
              <a:rect l="l" t="t" r="r" b="b"/>
              <a:pathLst>
                <a:path w="2514628" h="2112924">
                  <a:moveTo>
                    <a:pt x="45408" y="0"/>
                  </a:moveTo>
                  <a:lnTo>
                    <a:pt x="2469220" y="0"/>
                  </a:lnTo>
                  <a:cubicBezTo>
                    <a:pt x="2494298" y="0"/>
                    <a:pt x="2514628" y="20330"/>
                    <a:pt x="2514628" y="45408"/>
                  </a:cubicBezTo>
                  <a:lnTo>
                    <a:pt x="2514628" y="2067515"/>
                  </a:lnTo>
                  <a:cubicBezTo>
                    <a:pt x="2514628" y="2092594"/>
                    <a:pt x="2494298" y="2112924"/>
                    <a:pt x="2469220" y="2112924"/>
                  </a:cubicBezTo>
                  <a:lnTo>
                    <a:pt x="45408" y="2112924"/>
                  </a:lnTo>
                  <a:cubicBezTo>
                    <a:pt x="33365" y="2112924"/>
                    <a:pt x="21816" y="2108140"/>
                    <a:pt x="13300" y="2099624"/>
                  </a:cubicBezTo>
                  <a:cubicBezTo>
                    <a:pt x="4784" y="2091108"/>
                    <a:pt x="0" y="2079558"/>
                    <a:pt x="0" y="2067515"/>
                  </a:cubicBezTo>
                  <a:lnTo>
                    <a:pt x="0" y="45408"/>
                  </a:lnTo>
                  <a:cubicBezTo>
                    <a:pt x="0" y="20330"/>
                    <a:pt x="20330" y="0"/>
                    <a:pt x="454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rnd">
              <a:solidFill>
                <a:srgbClr val="3AC11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57150"/>
              <a:ext cx="2514628" cy="20557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9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7259300" y="140320"/>
            <a:ext cx="878208" cy="888380"/>
          </a:xfrm>
          <a:custGeom>
            <a:avLst/>
            <a:gdLst/>
            <a:ahLst/>
            <a:cxnLst/>
            <a:rect l="l" t="t" r="r" b="b"/>
            <a:pathLst>
              <a:path w="878208" h="888380">
                <a:moveTo>
                  <a:pt x="0" y="0"/>
                </a:moveTo>
                <a:lnTo>
                  <a:pt x="878208" y="0"/>
                </a:lnTo>
                <a:lnTo>
                  <a:pt x="878208" y="888380"/>
                </a:lnTo>
                <a:lnTo>
                  <a:pt x="0" y="88838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1561" t="-8978" r="-9356" b="-1055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308703" y="9096191"/>
            <a:ext cx="651665" cy="660056"/>
          </a:xfrm>
          <a:custGeom>
            <a:avLst/>
            <a:gdLst/>
            <a:ahLst/>
            <a:cxnLst/>
            <a:rect l="l" t="t" r="r" b="b"/>
            <a:pathLst>
              <a:path w="651665" h="660056">
                <a:moveTo>
                  <a:pt x="0" y="0"/>
                </a:moveTo>
                <a:lnTo>
                  <a:pt x="651665" y="0"/>
                </a:lnTo>
                <a:lnTo>
                  <a:pt x="651665" y="660055"/>
                </a:lnTo>
                <a:lnTo>
                  <a:pt x="0" y="66005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5858" t="-5339" r="-8005" b="-70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363577" y="197615"/>
            <a:ext cx="15595017" cy="1368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5"/>
              </a:lnSpc>
              <a:spcBef>
                <a:spcPct val="0"/>
              </a:spcBef>
            </a:pPr>
            <a:r>
              <a:rPr lang="en-US" sz="8003">
                <a:solidFill>
                  <a:srgbClr val="2A441A"/>
                </a:solidFill>
                <a:latin typeface="Anton"/>
                <a:ea typeface="Anton"/>
                <a:cs typeface="Anton"/>
                <a:sym typeface="Anton"/>
              </a:rPr>
              <a:t>ACHIEMENTS </a:t>
            </a:r>
            <a:r>
              <a:rPr lang="en-US" sz="8003">
                <a:solidFill>
                  <a:srgbClr val="010101"/>
                </a:solidFill>
                <a:latin typeface="Anton"/>
                <a:ea typeface="Anton"/>
                <a:cs typeface="Anton"/>
                <a:sym typeface="Anton"/>
              </a:rPr>
              <a:t>&amp; PROGRESS SO FAR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088623" y="6382641"/>
            <a:ext cx="4626143" cy="272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41"/>
              </a:lnSpc>
            </a:pPr>
            <a:r>
              <a:rPr lang="en-US" sz="2157" b="1" u="sng">
                <a:solidFill>
                  <a:srgbClr val="2A441A"/>
                </a:solidFill>
                <a:latin typeface="Arimo Bold"/>
                <a:ea typeface="Arimo Bold"/>
                <a:cs typeface="Arimo Bold"/>
                <a:sym typeface="Arimo Bold"/>
              </a:rPr>
              <a:t>CHAMPIONS - 2023-24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088623" y="7639315"/>
            <a:ext cx="5219145" cy="272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41"/>
              </a:lnSpc>
            </a:pPr>
            <a:r>
              <a:rPr lang="en-US" sz="2157" b="1" u="sng">
                <a:solidFill>
                  <a:srgbClr val="2A441A"/>
                </a:solidFill>
                <a:latin typeface="Arimo Bold"/>
                <a:ea typeface="Arimo Bold"/>
                <a:cs typeface="Arimo Bold"/>
                <a:sym typeface="Arimo Bold"/>
              </a:rPr>
              <a:t>7TH POSITION IN THE KWL - 2024-25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88623" y="4065911"/>
            <a:ext cx="7055377" cy="657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88"/>
              </a:lnSpc>
            </a:pPr>
            <a:r>
              <a:rPr lang="en-US" sz="184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secured 3rd position.</a:t>
            </a:r>
          </a:p>
          <a:p>
            <a:pPr algn="l">
              <a:lnSpc>
                <a:spcPts val="2588"/>
              </a:lnSpc>
            </a:pPr>
            <a:r>
              <a:rPr lang="en-US" sz="184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In Karnataka Women's A Division League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88623" y="2765707"/>
            <a:ext cx="6998153" cy="657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88"/>
              </a:lnSpc>
            </a:pPr>
            <a:r>
              <a:rPr lang="en-US" sz="184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Finished as a table topper without single loss</a:t>
            </a:r>
          </a:p>
          <a:p>
            <a:pPr algn="l">
              <a:lnSpc>
                <a:spcPts val="2588"/>
              </a:lnSpc>
            </a:pPr>
            <a:r>
              <a:rPr lang="en-US" sz="184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We qualified to play in the Karnataka Womens A Division League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088623" y="2512061"/>
            <a:ext cx="5484472" cy="272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41"/>
              </a:lnSpc>
            </a:pPr>
            <a:r>
              <a:rPr lang="en-US" sz="2157" b="1" u="sng">
                <a:solidFill>
                  <a:srgbClr val="2A441A"/>
                </a:solidFill>
                <a:latin typeface="Arimo Bold"/>
                <a:ea typeface="Arimo Bold"/>
                <a:cs typeface="Arimo Bold"/>
                <a:sym typeface="Arimo Bold"/>
              </a:rPr>
              <a:t>TABLE TOP WITHOUT A LOSS 2020-21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088623" y="5097058"/>
            <a:ext cx="5484472" cy="272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41"/>
              </a:lnSpc>
            </a:pPr>
            <a:r>
              <a:rPr lang="en-US" sz="2157" b="1" u="sng">
                <a:solidFill>
                  <a:srgbClr val="2A441A"/>
                </a:solidFill>
                <a:latin typeface="Arimo Bold"/>
                <a:ea typeface="Arimo Bold"/>
                <a:cs typeface="Arimo Bold"/>
                <a:sym typeface="Arimo Bold"/>
              </a:rPr>
              <a:t>RUNNER UP-2022-2023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088623" y="5355161"/>
            <a:ext cx="7506440" cy="657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88"/>
              </a:lnSpc>
            </a:pPr>
            <a:r>
              <a:rPr lang="en-US" sz="184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In Karnataka Women's A Division League we have placed second in Points table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088623" y="3852812"/>
            <a:ext cx="5484472" cy="272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41"/>
              </a:lnSpc>
            </a:pPr>
            <a:r>
              <a:rPr lang="en-US" sz="2157" b="1" u="sng">
                <a:solidFill>
                  <a:srgbClr val="2A441A"/>
                </a:solidFill>
                <a:latin typeface="Arimo Bold"/>
                <a:ea typeface="Arimo Bold"/>
                <a:cs typeface="Arimo Bold"/>
                <a:sym typeface="Arimo Bold"/>
              </a:rPr>
              <a:t>3RD UP-2021-22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088623" y="7922953"/>
            <a:ext cx="7506440" cy="981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88"/>
              </a:lnSpc>
            </a:pPr>
            <a:r>
              <a:rPr lang="en-US" sz="184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Secured 7th position in Karnataka Women's Super division League.</a:t>
            </a:r>
          </a:p>
          <a:p>
            <a:pPr algn="l">
              <a:lnSpc>
                <a:spcPts val="2588"/>
              </a:lnSpc>
            </a:pPr>
            <a:r>
              <a:rPr lang="en-US" sz="184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In spite of the first time we played in the top league, our strategy was to not be de-promoted.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088623" y="6642904"/>
            <a:ext cx="7506440" cy="657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88"/>
              </a:lnSpc>
            </a:pPr>
            <a:r>
              <a:rPr lang="en-US" sz="184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Secured top position in Karnataka Women's A Division League and qualified to play in Karnataka Women's Super division League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088623" y="9422215"/>
            <a:ext cx="7506440" cy="334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88"/>
              </a:lnSpc>
            </a:pPr>
            <a:r>
              <a:rPr lang="en-US" sz="184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We are expecting to qualify into the "India Women's premier league"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088623" y="9168569"/>
            <a:ext cx="4626143" cy="272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41"/>
              </a:lnSpc>
            </a:pPr>
            <a:r>
              <a:rPr lang="en-US" sz="2157" b="1" u="sng">
                <a:solidFill>
                  <a:srgbClr val="2A441A"/>
                </a:solidFill>
                <a:latin typeface="Arimo Bold"/>
                <a:ea typeface="Arimo Bold"/>
                <a:cs typeface="Arimo Bold"/>
                <a:sym typeface="Arimo Bold"/>
              </a:rPr>
              <a:t>BUILINDING 2025-26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333" r="-333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78595" y="4884413"/>
            <a:ext cx="6134383" cy="5272238"/>
            <a:chOff x="0" y="0"/>
            <a:chExt cx="466365" cy="4008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6365" cy="400820"/>
            </a:xfrm>
            <a:custGeom>
              <a:avLst/>
              <a:gdLst/>
              <a:ahLst/>
              <a:cxnLst/>
              <a:rect l="l" t="t" r="r" b="b"/>
              <a:pathLst>
                <a:path w="466365" h="400820">
                  <a:moveTo>
                    <a:pt x="0" y="0"/>
                  </a:moveTo>
                  <a:lnTo>
                    <a:pt x="466365" y="0"/>
                  </a:lnTo>
                  <a:lnTo>
                    <a:pt x="466365" y="400820"/>
                  </a:lnTo>
                  <a:lnTo>
                    <a:pt x="0" y="400820"/>
                  </a:lnTo>
                  <a:close/>
                </a:path>
              </a:pathLst>
            </a:custGeom>
            <a:blipFill>
              <a:blip r:embed="rId3"/>
              <a:stretch>
                <a:fillRect l="-3948" t="-4820" r="-6708" b="-11199"/>
              </a:stretch>
            </a:blip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482807" y="4991461"/>
            <a:ext cx="5450539" cy="5058141"/>
            <a:chOff x="0" y="0"/>
            <a:chExt cx="458528" cy="42551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8528" cy="425517"/>
            </a:xfrm>
            <a:custGeom>
              <a:avLst/>
              <a:gdLst/>
              <a:ahLst/>
              <a:cxnLst/>
              <a:rect l="l" t="t" r="r" b="b"/>
              <a:pathLst>
                <a:path w="458528" h="425517">
                  <a:moveTo>
                    <a:pt x="0" y="0"/>
                  </a:moveTo>
                  <a:lnTo>
                    <a:pt x="458528" y="0"/>
                  </a:lnTo>
                  <a:lnTo>
                    <a:pt x="458528" y="425517"/>
                  </a:lnTo>
                  <a:lnTo>
                    <a:pt x="0" y="425517"/>
                  </a:lnTo>
                  <a:close/>
                </a:path>
              </a:pathLst>
            </a:custGeom>
            <a:blipFill>
              <a:blip r:embed="rId4"/>
              <a:stretch>
                <a:fillRect l="-141" r="-141"/>
              </a:stretch>
            </a:blip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046686" y="956118"/>
            <a:ext cx="5951623" cy="3882479"/>
            <a:chOff x="0" y="0"/>
            <a:chExt cx="643163" cy="41956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43163" cy="419561"/>
            </a:xfrm>
            <a:custGeom>
              <a:avLst/>
              <a:gdLst/>
              <a:ahLst/>
              <a:cxnLst/>
              <a:rect l="l" t="t" r="r" b="b"/>
              <a:pathLst>
                <a:path w="643163" h="419561">
                  <a:moveTo>
                    <a:pt x="0" y="0"/>
                  </a:moveTo>
                  <a:lnTo>
                    <a:pt x="643163" y="0"/>
                  </a:lnTo>
                  <a:lnTo>
                    <a:pt x="643163" y="419561"/>
                  </a:lnTo>
                  <a:lnTo>
                    <a:pt x="0" y="419561"/>
                  </a:lnTo>
                  <a:close/>
                </a:path>
              </a:pathLst>
            </a:custGeom>
            <a:blipFill>
              <a:blip r:embed="rId5"/>
              <a:stretch>
                <a:fillRect l="-553"/>
              </a:stretch>
            </a:blip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068176" y="982884"/>
            <a:ext cx="7668649" cy="3828947"/>
            <a:chOff x="0" y="0"/>
            <a:chExt cx="1444198" cy="7210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44198" cy="721086"/>
            </a:xfrm>
            <a:custGeom>
              <a:avLst/>
              <a:gdLst/>
              <a:ahLst/>
              <a:cxnLst/>
              <a:rect l="l" t="t" r="r" b="b"/>
              <a:pathLst>
                <a:path w="1444198" h="721086">
                  <a:moveTo>
                    <a:pt x="0" y="0"/>
                  </a:moveTo>
                  <a:lnTo>
                    <a:pt x="1444198" y="0"/>
                  </a:lnTo>
                  <a:lnTo>
                    <a:pt x="1444198" y="721086"/>
                  </a:lnTo>
                  <a:lnTo>
                    <a:pt x="0" y="721086"/>
                  </a:lnTo>
                  <a:close/>
                </a:path>
              </a:pathLst>
            </a:custGeom>
            <a:blipFill>
              <a:blip r:embed="rId6"/>
              <a:stretch>
                <a:fillRect l="-411" r="-941"/>
              </a:stretch>
            </a:blip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017428" y="4962065"/>
            <a:ext cx="4960929" cy="5194585"/>
            <a:chOff x="0" y="0"/>
            <a:chExt cx="496611" cy="5200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96611" cy="520001"/>
            </a:xfrm>
            <a:custGeom>
              <a:avLst/>
              <a:gdLst/>
              <a:ahLst/>
              <a:cxnLst/>
              <a:rect l="l" t="t" r="r" b="b"/>
              <a:pathLst>
                <a:path w="496611" h="520001">
                  <a:moveTo>
                    <a:pt x="0" y="0"/>
                  </a:moveTo>
                  <a:lnTo>
                    <a:pt x="496611" y="0"/>
                  </a:lnTo>
                  <a:lnTo>
                    <a:pt x="496611" y="520001"/>
                  </a:lnTo>
                  <a:lnTo>
                    <a:pt x="0" y="520001"/>
                  </a:lnTo>
                  <a:close/>
                </a:path>
              </a:pathLst>
            </a:custGeom>
            <a:blipFill>
              <a:blip r:embed="rId7"/>
              <a:stretch>
                <a:fillRect t="-165" b="-165"/>
              </a:stretch>
            </a:blip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512978" y="-14995"/>
            <a:ext cx="5262045" cy="1043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23"/>
              </a:lnSpc>
              <a:spcBef>
                <a:spcPct val="0"/>
              </a:spcBef>
            </a:pPr>
            <a:r>
              <a:rPr lang="en-US" sz="6159">
                <a:solidFill>
                  <a:srgbClr val="2A441A"/>
                </a:solidFill>
                <a:latin typeface="Anton"/>
                <a:ea typeface="Anton"/>
                <a:cs typeface="Anton"/>
                <a:sym typeface="Anton"/>
              </a:rPr>
              <a:t>MEDIA </a:t>
            </a:r>
            <a:r>
              <a:rPr lang="en-US" sz="615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COVERAGE</a:t>
            </a:r>
          </a:p>
        </p:txBody>
      </p:sp>
      <p:sp>
        <p:nvSpPr>
          <p:cNvPr id="14" name="Freeform 14"/>
          <p:cNvSpPr/>
          <p:nvPr/>
        </p:nvSpPr>
        <p:spPr>
          <a:xfrm>
            <a:off x="17259300" y="140320"/>
            <a:ext cx="878208" cy="888380"/>
          </a:xfrm>
          <a:custGeom>
            <a:avLst/>
            <a:gdLst/>
            <a:ahLst/>
            <a:cxnLst/>
            <a:rect l="l" t="t" r="r" b="b"/>
            <a:pathLst>
              <a:path w="878208" h="888380">
                <a:moveTo>
                  <a:pt x="0" y="0"/>
                </a:moveTo>
                <a:lnTo>
                  <a:pt x="878208" y="0"/>
                </a:lnTo>
                <a:lnTo>
                  <a:pt x="878208" y="888380"/>
                </a:lnTo>
                <a:lnTo>
                  <a:pt x="0" y="8883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1561" t="-8978" r="-9356" b="-1055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333" r="-333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705190" y="1893680"/>
            <a:ext cx="4877619" cy="2616408"/>
            <a:chOff x="0" y="0"/>
            <a:chExt cx="458528" cy="2459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8528" cy="245959"/>
            </a:xfrm>
            <a:custGeom>
              <a:avLst/>
              <a:gdLst/>
              <a:ahLst/>
              <a:cxnLst/>
              <a:rect l="l" t="t" r="r" b="b"/>
              <a:pathLst>
                <a:path w="458528" h="245959">
                  <a:moveTo>
                    <a:pt x="0" y="0"/>
                  </a:moveTo>
                  <a:lnTo>
                    <a:pt x="458528" y="0"/>
                  </a:lnTo>
                  <a:lnTo>
                    <a:pt x="458528" y="245959"/>
                  </a:lnTo>
                  <a:lnTo>
                    <a:pt x="0" y="245959"/>
                  </a:lnTo>
                  <a:close/>
                </a:path>
              </a:pathLst>
            </a:custGeom>
            <a:blipFill>
              <a:blip r:embed="rId3"/>
              <a:stretch>
                <a:fillRect l="-26907" t="-38003" r="-281" b="-1997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705190" y="4666815"/>
            <a:ext cx="4877619" cy="2616408"/>
            <a:chOff x="0" y="0"/>
            <a:chExt cx="458528" cy="2459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8528" cy="245959"/>
            </a:xfrm>
            <a:custGeom>
              <a:avLst/>
              <a:gdLst/>
              <a:ahLst/>
              <a:cxnLst/>
              <a:rect l="l" t="t" r="r" b="b"/>
              <a:pathLst>
                <a:path w="458528" h="245959">
                  <a:moveTo>
                    <a:pt x="0" y="0"/>
                  </a:moveTo>
                  <a:lnTo>
                    <a:pt x="458528" y="0"/>
                  </a:lnTo>
                  <a:lnTo>
                    <a:pt x="458528" y="245959"/>
                  </a:lnTo>
                  <a:lnTo>
                    <a:pt x="0" y="245959"/>
                  </a:lnTo>
                  <a:close/>
                </a:path>
              </a:pathLst>
            </a:custGeom>
            <a:blipFill>
              <a:blip r:embed="rId4"/>
              <a:stretch>
                <a:fillRect t="-12141" b="-1214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705190" y="7439950"/>
            <a:ext cx="4877619" cy="2616408"/>
            <a:chOff x="0" y="0"/>
            <a:chExt cx="458528" cy="2459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58528" cy="245959"/>
            </a:xfrm>
            <a:custGeom>
              <a:avLst/>
              <a:gdLst/>
              <a:ahLst/>
              <a:cxnLst/>
              <a:rect l="l" t="t" r="r" b="b"/>
              <a:pathLst>
                <a:path w="458528" h="245959">
                  <a:moveTo>
                    <a:pt x="0" y="0"/>
                  </a:moveTo>
                  <a:lnTo>
                    <a:pt x="458528" y="0"/>
                  </a:lnTo>
                  <a:lnTo>
                    <a:pt x="458528" y="245959"/>
                  </a:lnTo>
                  <a:lnTo>
                    <a:pt x="0" y="245959"/>
                  </a:lnTo>
                  <a:close/>
                </a:path>
              </a:pathLst>
            </a:custGeom>
            <a:blipFill>
              <a:blip r:embed="rId5"/>
              <a:stretch>
                <a:fillRect t="-13913" r="-24827" b="-4112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310306" y="9630926"/>
            <a:ext cx="1920291" cy="468803"/>
            <a:chOff x="0" y="0"/>
            <a:chExt cx="2560389" cy="62507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5007" cy="625071"/>
            </a:xfrm>
            <a:custGeom>
              <a:avLst/>
              <a:gdLst/>
              <a:ahLst/>
              <a:cxnLst/>
              <a:rect l="l" t="t" r="r" b="b"/>
              <a:pathLst>
                <a:path w="645007" h="625071">
                  <a:moveTo>
                    <a:pt x="0" y="0"/>
                  </a:moveTo>
                  <a:lnTo>
                    <a:pt x="645007" y="0"/>
                  </a:lnTo>
                  <a:lnTo>
                    <a:pt x="645007" y="625071"/>
                  </a:lnTo>
                  <a:lnTo>
                    <a:pt x="0" y="625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957691" y="0"/>
              <a:ext cx="645007" cy="625071"/>
            </a:xfrm>
            <a:custGeom>
              <a:avLst/>
              <a:gdLst/>
              <a:ahLst/>
              <a:cxnLst/>
              <a:rect l="l" t="t" r="r" b="b"/>
              <a:pathLst>
                <a:path w="645007" h="625071">
                  <a:moveTo>
                    <a:pt x="0" y="0"/>
                  </a:moveTo>
                  <a:lnTo>
                    <a:pt x="645007" y="0"/>
                  </a:lnTo>
                  <a:lnTo>
                    <a:pt x="645007" y="625071"/>
                  </a:lnTo>
                  <a:lnTo>
                    <a:pt x="0" y="625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915381" y="0"/>
              <a:ext cx="645007" cy="625071"/>
            </a:xfrm>
            <a:custGeom>
              <a:avLst/>
              <a:gdLst/>
              <a:ahLst/>
              <a:cxnLst/>
              <a:rect l="l" t="t" r="r" b="b"/>
              <a:pathLst>
                <a:path w="645007" h="625071">
                  <a:moveTo>
                    <a:pt x="0" y="0"/>
                  </a:moveTo>
                  <a:lnTo>
                    <a:pt x="645008" y="0"/>
                  </a:lnTo>
                  <a:lnTo>
                    <a:pt x="645008" y="625071"/>
                  </a:lnTo>
                  <a:lnTo>
                    <a:pt x="0" y="625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05161" y="2133989"/>
            <a:ext cx="5530582" cy="1268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Youth soccer programs play a pivotal role in shaping the next generation of players. These initiatives focus on skill development, teamwork, and instilling a lifelong love for the sport.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05161" y="136503"/>
            <a:ext cx="5530582" cy="1349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65"/>
              </a:lnSpc>
              <a:spcBef>
                <a:spcPct val="0"/>
              </a:spcBef>
            </a:pPr>
            <a:r>
              <a:rPr lang="en-US" sz="7903">
                <a:solidFill>
                  <a:srgbClr val="2A441A"/>
                </a:solidFill>
                <a:latin typeface="Anton"/>
                <a:ea typeface="Anton"/>
                <a:cs typeface="Anton"/>
                <a:sym typeface="Anton"/>
              </a:rPr>
              <a:t>YOUTH SOCCER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035743" y="119932"/>
            <a:ext cx="4298274" cy="1349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65"/>
              </a:lnSpc>
              <a:spcBef>
                <a:spcPct val="0"/>
              </a:spcBef>
            </a:pPr>
            <a:r>
              <a:rPr lang="en-US" sz="7903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PROGRAMS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73552" y="7984641"/>
            <a:ext cx="6615091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2499" b="1">
                <a:solidFill>
                  <a:srgbClr val="2A441A"/>
                </a:solidFill>
                <a:latin typeface="Arimo Bold"/>
                <a:ea typeface="Arimo Bold"/>
                <a:cs typeface="Arimo Bold"/>
                <a:sym typeface="Arimo Bold"/>
              </a:rPr>
              <a:t>FACILITIES &amp; SAFETY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8953" y="4372989"/>
            <a:ext cx="5846218" cy="1480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Weekly skill-based sessions (dribbling, passing,</a:t>
            </a: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shooting, positioning)</a:t>
            </a: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Tactical awareness and team play</a:t>
            </a: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Physical fitness and injury prevention</a:t>
            </a: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Mental health and confidence-building sessions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73552" y="6125817"/>
            <a:ext cx="6253288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2499" b="1">
                <a:solidFill>
                  <a:srgbClr val="2A441A"/>
                </a:solidFill>
                <a:latin typeface="Arimo Bold"/>
                <a:ea typeface="Arimo Bold"/>
                <a:cs typeface="Arimo Bold"/>
                <a:sym typeface="Arimo Bold"/>
              </a:rPr>
              <a:t>COACHING &amp; MENTORSHIP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38953" y="6506415"/>
            <a:ext cx="6253288" cy="890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Certified female and male coaches</a:t>
            </a: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Mentorship by senior women footballers</a:t>
            </a: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Workshops with professional athletes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62133" y="8393320"/>
            <a:ext cx="6615091" cy="890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Safe, child-friendly training environments</a:t>
            </a: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Quality equipment and regular medical checkups</a:t>
            </a: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Parental involvement and feedback channels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73552" y="3993269"/>
            <a:ext cx="6653199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2499" b="1">
                <a:solidFill>
                  <a:srgbClr val="2A441A"/>
                </a:solidFill>
                <a:latin typeface="Arimo Bold"/>
                <a:ea typeface="Arimo Bold"/>
                <a:cs typeface="Arimo Bold"/>
                <a:sym typeface="Arimo Bold"/>
              </a:rPr>
              <a:t>TRAINING COMPONENTS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009338" y="7972352"/>
            <a:ext cx="5572044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2499" b="1">
                <a:solidFill>
                  <a:srgbClr val="2A441A"/>
                </a:solidFill>
                <a:latin typeface="Arimo Bold"/>
                <a:ea typeface="Arimo Bold"/>
                <a:cs typeface="Arimo Bold"/>
                <a:sym typeface="Arimo Bold"/>
              </a:rPr>
              <a:t>COMPETITIONS &amp; EXPOSURE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700444" y="8347010"/>
            <a:ext cx="6376847" cy="91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58" lvl="1" indent="-183529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Friendly matches and inter-academy tournaments</a:t>
            </a:r>
          </a:p>
          <a:p>
            <a:pPr marL="367058" lvl="1" indent="-183529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Participation in district, state, and national-level leagues</a:t>
            </a:r>
          </a:p>
          <a:p>
            <a:pPr marL="367058" lvl="1" indent="-183529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Opportunities to join elite academies or clubs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001350" y="5908194"/>
            <a:ext cx="6075941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2499" b="1">
                <a:solidFill>
                  <a:srgbClr val="2A441A"/>
                </a:solidFill>
                <a:latin typeface="Arimo Bold"/>
                <a:ea typeface="Arimo Bold"/>
                <a:cs typeface="Arimo Bold"/>
                <a:sym typeface="Arimo Bold"/>
              </a:rPr>
              <a:t>COMMUNITY IMPACT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700444" y="6282852"/>
            <a:ext cx="6376847" cy="1213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58" lvl="1" indent="-183529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Promotes girls’ participation in sports in conservative or rural areas</a:t>
            </a:r>
          </a:p>
          <a:p>
            <a:pPr marL="367058" lvl="1" indent="-183529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Builds future role models and community leaders</a:t>
            </a:r>
          </a:p>
          <a:p>
            <a:pPr marL="367058" lvl="1" indent="-183529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Encourages inclusivity and social change through sport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009338" y="4146318"/>
            <a:ext cx="3831659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2499" b="1">
                <a:solidFill>
                  <a:srgbClr val="2A441A"/>
                </a:solidFill>
                <a:latin typeface="Arimo Bold"/>
                <a:ea typeface="Arimo Bold"/>
                <a:cs typeface="Arimo Bold"/>
                <a:sym typeface="Arimo Bold"/>
              </a:rPr>
              <a:t>EDUCATION &amp; SUPPORT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700444" y="4520976"/>
            <a:ext cx="6376847" cy="91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58" lvl="1" indent="-183529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Academic support for players balancing school and sports</a:t>
            </a:r>
          </a:p>
          <a:p>
            <a:pPr marL="367058" lvl="1" indent="-183529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Workshops on nutrition, hygiene, and leadership</a:t>
            </a:r>
          </a:p>
          <a:p>
            <a:pPr marL="367058" lvl="1" indent="-183529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Scholarships and sponsorships for deserving students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009338" y="2125960"/>
            <a:ext cx="5917076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2499" b="1">
                <a:solidFill>
                  <a:srgbClr val="2A441A"/>
                </a:solidFill>
                <a:latin typeface="Arimo Bold"/>
                <a:ea typeface="Arimo Bold"/>
                <a:cs typeface="Arimo Bold"/>
                <a:sym typeface="Arimo Bold"/>
              </a:rPr>
              <a:t>LONG-TERM DEVELOPMENT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700444" y="2498820"/>
            <a:ext cx="6587556" cy="91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58" lvl="1" indent="-183529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Pathway to state, national teams, or IWL clubs</a:t>
            </a:r>
          </a:p>
          <a:p>
            <a:pPr marL="367058" lvl="1" indent="-183529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Career guidance in sports (coaching, refereeing, management)</a:t>
            </a:r>
          </a:p>
          <a:p>
            <a:pPr marL="367058" lvl="1" indent="-183529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Alumni support network and player tracking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4059310" y="9630926"/>
            <a:ext cx="1920291" cy="468803"/>
            <a:chOff x="0" y="0"/>
            <a:chExt cx="2560389" cy="62507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45007" cy="625071"/>
            </a:xfrm>
            <a:custGeom>
              <a:avLst/>
              <a:gdLst/>
              <a:ahLst/>
              <a:cxnLst/>
              <a:rect l="l" t="t" r="r" b="b"/>
              <a:pathLst>
                <a:path w="645007" h="625071">
                  <a:moveTo>
                    <a:pt x="0" y="0"/>
                  </a:moveTo>
                  <a:lnTo>
                    <a:pt x="645007" y="0"/>
                  </a:lnTo>
                  <a:lnTo>
                    <a:pt x="645007" y="625071"/>
                  </a:lnTo>
                  <a:lnTo>
                    <a:pt x="0" y="625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957691" y="0"/>
              <a:ext cx="645007" cy="625071"/>
            </a:xfrm>
            <a:custGeom>
              <a:avLst/>
              <a:gdLst/>
              <a:ahLst/>
              <a:cxnLst/>
              <a:rect l="l" t="t" r="r" b="b"/>
              <a:pathLst>
                <a:path w="645007" h="625071">
                  <a:moveTo>
                    <a:pt x="0" y="0"/>
                  </a:moveTo>
                  <a:lnTo>
                    <a:pt x="645007" y="0"/>
                  </a:lnTo>
                  <a:lnTo>
                    <a:pt x="645007" y="625071"/>
                  </a:lnTo>
                  <a:lnTo>
                    <a:pt x="0" y="625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1915381" y="0"/>
              <a:ext cx="645007" cy="625071"/>
            </a:xfrm>
            <a:custGeom>
              <a:avLst/>
              <a:gdLst/>
              <a:ahLst/>
              <a:cxnLst/>
              <a:rect l="l" t="t" r="r" b="b"/>
              <a:pathLst>
                <a:path w="645007" h="625071">
                  <a:moveTo>
                    <a:pt x="0" y="0"/>
                  </a:moveTo>
                  <a:lnTo>
                    <a:pt x="645008" y="0"/>
                  </a:lnTo>
                  <a:lnTo>
                    <a:pt x="645008" y="625071"/>
                  </a:lnTo>
                  <a:lnTo>
                    <a:pt x="0" y="625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" name="Freeform 34"/>
          <p:cNvSpPr/>
          <p:nvPr/>
        </p:nvSpPr>
        <p:spPr>
          <a:xfrm>
            <a:off x="17259300" y="140320"/>
            <a:ext cx="878208" cy="888380"/>
          </a:xfrm>
          <a:custGeom>
            <a:avLst/>
            <a:gdLst/>
            <a:ahLst/>
            <a:cxnLst/>
            <a:rect l="l" t="t" r="r" b="b"/>
            <a:pathLst>
              <a:path w="878208" h="888380">
                <a:moveTo>
                  <a:pt x="0" y="0"/>
                </a:moveTo>
                <a:lnTo>
                  <a:pt x="878208" y="0"/>
                </a:lnTo>
                <a:lnTo>
                  <a:pt x="878208" y="888380"/>
                </a:lnTo>
                <a:lnTo>
                  <a:pt x="0" y="8883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1561" t="-8978" r="-9356" b="-1055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333" r="-333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20132" y="6971785"/>
            <a:ext cx="4057064" cy="3005794"/>
            <a:chOff x="0" y="0"/>
            <a:chExt cx="1029295" cy="7625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29295" cy="762584"/>
            </a:xfrm>
            <a:custGeom>
              <a:avLst/>
              <a:gdLst/>
              <a:ahLst/>
              <a:cxnLst/>
              <a:rect l="l" t="t" r="r" b="b"/>
              <a:pathLst>
                <a:path w="1029295" h="762584">
                  <a:moveTo>
                    <a:pt x="0" y="0"/>
                  </a:moveTo>
                  <a:lnTo>
                    <a:pt x="1029295" y="0"/>
                  </a:lnTo>
                  <a:lnTo>
                    <a:pt x="1029295" y="762584"/>
                  </a:lnTo>
                  <a:lnTo>
                    <a:pt x="0" y="762584"/>
                  </a:lnTo>
                  <a:close/>
                </a:path>
              </a:pathLst>
            </a:custGeom>
            <a:solidFill>
              <a:srgbClr val="2A44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7150"/>
              <a:ext cx="1029295" cy="7054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9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984188" y="6971785"/>
            <a:ext cx="4057064" cy="3005794"/>
            <a:chOff x="0" y="0"/>
            <a:chExt cx="1029295" cy="7625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29295" cy="762584"/>
            </a:xfrm>
            <a:custGeom>
              <a:avLst/>
              <a:gdLst/>
              <a:ahLst/>
              <a:cxnLst/>
              <a:rect l="l" t="t" r="r" b="b"/>
              <a:pathLst>
                <a:path w="1029295" h="762584">
                  <a:moveTo>
                    <a:pt x="0" y="0"/>
                  </a:moveTo>
                  <a:lnTo>
                    <a:pt x="1029295" y="0"/>
                  </a:lnTo>
                  <a:lnTo>
                    <a:pt x="1029295" y="762584"/>
                  </a:lnTo>
                  <a:lnTo>
                    <a:pt x="0" y="762584"/>
                  </a:lnTo>
                  <a:close/>
                </a:path>
              </a:pathLst>
            </a:custGeom>
            <a:solidFill>
              <a:srgbClr val="2A44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7150"/>
              <a:ext cx="1029295" cy="7054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9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248243" y="6971785"/>
            <a:ext cx="4057064" cy="3005794"/>
            <a:chOff x="0" y="0"/>
            <a:chExt cx="1029295" cy="7625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29295" cy="762584"/>
            </a:xfrm>
            <a:custGeom>
              <a:avLst/>
              <a:gdLst/>
              <a:ahLst/>
              <a:cxnLst/>
              <a:rect l="l" t="t" r="r" b="b"/>
              <a:pathLst>
                <a:path w="1029295" h="762584">
                  <a:moveTo>
                    <a:pt x="0" y="0"/>
                  </a:moveTo>
                  <a:lnTo>
                    <a:pt x="1029295" y="0"/>
                  </a:lnTo>
                  <a:lnTo>
                    <a:pt x="1029295" y="762584"/>
                  </a:lnTo>
                  <a:lnTo>
                    <a:pt x="0" y="762584"/>
                  </a:lnTo>
                  <a:close/>
                </a:path>
              </a:pathLst>
            </a:custGeom>
            <a:solidFill>
              <a:srgbClr val="2A44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7150"/>
              <a:ext cx="1029295" cy="7054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9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512298" y="6971785"/>
            <a:ext cx="4057064" cy="3005794"/>
            <a:chOff x="0" y="0"/>
            <a:chExt cx="1029295" cy="76258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29295" cy="762584"/>
            </a:xfrm>
            <a:custGeom>
              <a:avLst/>
              <a:gdLst/>
              <a:ahLst/>
              <a:cxnLst/>
              <a:rect l="l" t="t" r="r" b="b"/>
              <a:pathLst>
                <a:path w="1029295" h="762584">
                  <a:moveTo>
                    <a:pt x="0" y="0"/>
                  </a:moveTo>
                  <a:lnTo>
                    <a:pt x="1029295" y="0"/>
                  </a:lnTo>
                  <a:lnTo>
                    <a:pt x="1029295" y="762584"/>
                  </a:lnTo>
                  <a:lnTo>
                    <a:pt x="0" y="762584"/>
                  </a:lnTo>
                  <a:close/>
                </a:path>
              </a:pathLst>
            </a:custGeom>
            <a:solidFill>
              <a:srgbClr val="2A44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7150"/>
              <a:ext cx="1029295" cy="7054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9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718639" y="1107955"/>
            <a:ext cx="993036" cy="796234"/>
          </a:xfrm>
          <a:custGeom>
            <a:avLst/>
            <a:gdLst/>
            <a:ahLst/>
            <a:cxnLst/>
            <a:rect l="l" t="t" r="r" b="b"/>
            <a:pathLst>
              <a:path w="993036" h="796234">
                <a:moveTo>
                  <a:pt x="0" y="0"/>
                </a:moveTo>
                <a:lnTo>
                  <a:pt x="993036" y="0"/>
                </a:lnTo>
                <a:lnTo>
                  <a:pt x="993036" y="796234"/>
                </a:lnTo>
                <a:lnTo>
                  <a:pt x="0" y="7962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9952934" y="1291190"/>
            <a:ext cx="1077927" cy="646756"/>
          </a:xfrm>
          <a:custGeom>
            <a:avLst/>
            <a:gdLst/>
            <a:ahLst/>
            <a:cxnLst/>
            <a:rect l="l" t="t" r="r" b="b"/>
            <a:pathLst>
              <a:path w="1077927" h="646756">
                <a:moveTo>
                  <a:pt x="0" y="0"/>
                </a:moveTo>
                <a:lnTo>
                  <a:pt x="1077927" y="0"/>
                </a:lnTo>
                <a:lnTo>
                  <a:pt x="1077927" y="646756"/>
                </a:lnTo>
                <a:lnTo>
                  <a:pt x="0" y="6467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0250137" y="3980223"/>
            <a:ext cx="568555" cy="896004"/>
          </a:xfrm>
          <a:custGeom>
            <a:avLst/>
            <a:gdLst/>
            <a:ahLst/>
            <a:cxnLst/>
            <a:rect l="l" t="t" r="r" b="b"/>
            <a:pathLst>
              <a:path w="568555" h="896004">
                <a:moveTo>
                  <a:pt x="0" y="0"/>
                </a:moveTo>
                <a:lnTo>
                  <a:pt x="568555" y="0"/>
                </a:lnTo>
                <a:lnTo>
                  <a:pt x="568555" y="896003"/>
                </a:lnTo>
                <a:lnTo>
                  <a:pt x="0" y="8960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751487" y="2528914"/>
            <a:ext cx="927341" cy="927341"/>
          </a:xfrm>
          <a:custGeom>
            <a:avLst/>
            <a:gdLst/>
            <a:ahLst/>
            <a:cxnLst/>
            <a:rect l="l" t="t" r="r" b="b"/>
            <a:pathLst>
              <a:path w="927341" h="927341">
                <a:moveTo>
                  <a:pt x="0" y="0"/>
                </a:moveTo>
                <a:lnTo>
                  <a:pt x="927340" y="0"/>
                </a:lnTo>
                <a:lnTo>
                  <a:pt x="927340" y="927340"/>
                </a:lnTo>
                <a:lnTo>
                  <a:pt x="0" y="9273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749941" y="4084904"/>
            <a:ext cx="928886" cy="869775"/>
          </a:xfrm>
          <a:custGeom>
            <a:avLst/>
            <a:gdLst/>
            <a:ahLst/>
            <a:cxnLst/>
            <a:rect l="l" t="t" r="r" b="b"/>
            <a:pathLst>
              <a:path w="928886" h="869775">
                <a:moveTo>
                  <a:pt x="0" y="0"/>
                </a:moveTo>
                <a:lnTo>
                  <a:pt x="928886" y="0"/>
                </a:lnTo>
                <a:lnTo>
                  <a:pt x="928886" y="869775"/>
                </a:lnTo>
                <a:lnTo>
                  <a:pt x="0" y="8697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0034898" y="2591139"/>
            <a:ext cx="914000" cy="914000"/>
          </a:xfrm>
          <a:custGeom>
            <a:avLst/>
            <a:gdLst/>
            <a:ahLst/>
            <a:cxnLst/>
            <a:rect l="l" t="t" r="r" b="b"/>
            <a:pathLst>
              <a:path w="914000" h="914000">
                <a:moveTo>
                  <a:pt x="0" y="0"/>
                </a:moveTo>
                <a:lnTo>
                  <a:pt x="913999" y="0"/>
                </a:lnTo>
                <a:lnTo>
                  <a:pt x="913999" y="914000"/>
                </a:lnTo>
                <a:lnTo>
                  <a:pt x="0" y="9140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3886645" y="5220161"/>
            <a:ext cx="665921" cy="628388"/>
          </a:xfrm>
          <a:custGeom>
            <a:avLst/>
            <a:gdLst/>
            <a:ahLst/>
            <a:cxnLst/>
            <a:rect l="l" t="t" r="r" b="b"/>
            <a:pathLst>
              <a:path w="665921" h="628388">
                <a:moveTo>
                  <a:pt x="0" y="0"/>
                </a:moveTo>
                <a:lnTo>
                  <a:pt x="665922" y="0"/>
                </a:lnTo>
                <a:lnTo>
                  <a:pt x="665922" y="628388"/>
                </a:lnTo>
                <a:lnTo>
                  <a:pt x="0" y="62838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3983416" y="5284015"/>
            <a:ext cx="340462" cy="500680"/>
          </a:xfrm>
          <a:custGeom>
            <a:avLst/>
            <a:gdLst/>
            <a:ahLst/>
            <a:cxnLst/>
            <a:rect l="l" t="t" r="r" b="b"/>
            <a:pathLst>
              <a:path w="340462" h="500680">
                <a:moveTo>
                  <a:pt x="0" y="0"/>
                </a:moveTo>
                <a:lnTo>
                  <a:pt x="340462" y="0"/>
                </a:lnTo>
                <a:lnTo>
                  <a:pt x="340462" y="500680"/>
                </a:lnTo>
                <a:lnTo>
                  <a:pt x="0" y="50068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1840902" y="2581739"/>
            <a:ext cx="6670094" cy="91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65"/>
              </a:lnSpc>
            </a:pPr>
            <a:r>
              <a:rPr lang="en-US" sz="1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CREATE EMPLOYMENT &amp; LEADERSHIP OPPORTUNITIES FOR WOMEN IN COACHING, REFEREEING, AND SPORTS MANAGEMENT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782314" y="5294160"/>
            <a:ext cx="12931857" cy="423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6"/>
              </a:lnSpc>
            </a:pPr>
            <a:r>
              <a:rPr lang="en-US" sz="2462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Added benefits</a:t>
            </a:r>
            <a:r>
              <a:rPr lang="en-US" sz="2462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: ➢ Insurance for all the players and college fees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343594" y="7248062"/>
            <a:ext cx="3866360" cy="283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2"/>
              </a:lnSpc>
            </a:pPr>
            <a:r>
              <a:rPr lang="en-US" sz="2180" b="1" u="sng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INTERNATIONAL LEAGUES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248243" y="7745382"/>
            <a:ext cx="4010984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AFC WOMENS CLUB CHAMPIONSHIP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365595" y="7248062"/>
            <a:ext cx="3294249" cy="283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2"/>
              </a:lnSpc>
            </a:pPr>
            <a:r>
              <a:rPr lang="en-US" sz="2180" b="1" u="sng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NATIONAL LEAGUES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984845" y="7745382"/>
            <a:ext cx="3674999" cy="890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INDIAN WOMENS LEAGUE</a:t>
            </a: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IWL - 1</a:t>
            </a: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IWL - 2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01540" y="7248062"/>
            <a:ext cx="3294249" cy="283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2"/>
              </a:lnSpc>
            </a:pPr>
            <a:r>
              <a:rPr lang="en-US" sz="2180" b="1" u="sng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STATE LEAGUES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18639" y="7745382"/>
            <a:ext cx="3674999" cy="2071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KARNATAKA WOMENS LEAGUE</a:t>
            </a: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UNDER 15 GIRLS KHELO INDIA LEAGUE</a:t>
            </a: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KARNATAKA A, B &amp; C DIVISION LEAGUE</a:t>
            </a: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TAL LEAGUE</a:t>
            </a: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TCL LEAGUE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93705" y="7248062"/>
            <a:ext cx="3294249" cy="283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2"/>
              </a:lnSpc>
            </a:pPr>
            <a:r>
              <a:rPr lang="en-US" sz="2180" b="1" u="sng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EUROPE LEAGUES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512298" y="7745382"/>
            <a:ext cx="3937682" cy="1185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WOMENS CLUB CHAMPIONS LEAGUE</a:t>
            </a: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WOMENS CLUB WORLD CUP LEAGUE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305331" y="72270"/>
            <a:ext cx="9677338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  <a:spcBef>
                <a:spcPct val="0"/>
              </a:spcBef>
            </a:pPr>
            <a:r>
              <a:rPr lang="en-US" sz="6099">
                <a:solidFill>
                  <a:srgbClr val="2A441A"/>
                </a:solidFill>
                <a:latin typeface="Anton"/>
                <a:ea typeface="Anton"/>
                <a:cs typeface="Anton"/>
                <a:sym typeface="Anton"/>
              </a:rPr>
              <a:t>FUTURE PLANS </a:t>
            </a:r>
            <a:r>
              <a:rPr lang="en-US" sz="6099">
                <a:solidFill>
                  <a:srgbClr val="010101"/>
                </a:solidFill>
                <a:latin typeface="Anton"/>
                <a:ea typeface="Anton"/>
                <a:cs typeface="Anton"/>
                <a:sym typeface="Anton"/>
              </a:rPr>
              <a:t>&amp; GOALS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840902" y="1232934"/>
            <a:ext cx="6644057" cy="61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65"/>
              </a:lnSpc>
            </a:pPr>
            <a:r>
              <a:rPr lang="en-US" sz="1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LAUNCH A RESIDENTIAL ACADEMY &amp; SCHOLARSHIP</a:t>
            </a:r>
          </a:p>
          <a:p>
            <a:pPr algn="l">
              <a:lnSpc>
                <a:spcPts val="2465"/>
              </a:lnSpc>
            </a:pPr>
            <a:r>
              <a:rPr lang="en-US" sz="1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PROGRAM FOR TALENTED GIRLS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082247" y="1211432"/>
            <a:ext cx="7055260" cy="61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65"/>
              </a:lnSpc>
            </a:pPr>
            <a:r>
              <a:rPr lang="en-US" sz="1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Partner with schools, clubs &amp; sponsors</a:t>
            </a:r>
          </a:p>
          <a:p>
            <a:pPr algn="l">
              <a:lnSpc>
                <a:spcPts val="2465"/>
              </a:lnSpc>
            </a:pPr>
            <a:r>
              <a:rPr lang="en-US" sz="1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to expand reach across India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082247" y="4177931"/>
            <a:ext cx="7055260" cy="61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65"/>
              </a:lnSpc>
            </a:pPr>
            <a:r>
              <a:rPr lang="en-US" sz="1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Host talent identification camps, coaching</a:t>
            </a:r>
          </a:p>
          <a:p>
            <a:pPr algn="l">
              <a:lnSpc>
                <a:spcPts val="2465"/>
              </a:lnSpc>
            </a:pPr>
            <a:r>
              <a:rPr lang="en-US" sz="1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woRKSHOPS, AND TOURNAMENTS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306078" y="6139827"/>
            <a:ext cx="9677338" cy="721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5"/>
              </a:lnSpc>
              <a:spcBef>
                <a:spcPct val="0"/>
              </a:spcBef>
            </a:pPr>
            <a:r>
              <a:rPr lang="en-US" sz="4204">
                <a:solidFill>
                  <a:srgbClr val="2A441A"/>
                </a:solidFill>
                <a:latin typeface="Anton"/>
                <a:ea typeface="Anton"/>
                <a:cs typeface="Anton"/>
                <a:sym typeface="Anton"/>
              </a:rPr>
              <a:t>FUTURE LEAGUE AND TOURNAMENTS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840902" y="4201763"/>
            <a:ext cx="7502692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BUILDING INFRASTRUCTURE SAFE, PROFESSIONAL-GRADE FIELDS WHERE WOMEN CAN TRAIN WITH DIGNITY AND CONSISTENCY.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082247" y="2529735"/>
            <a:ext cx="7205753" cy="1185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EXPANDING TO MORE DISTRICTS, WE ARE COMMITTED TO BUILDING A DEDICATED COACHING CAMPUS EXCLUSIVELY FOR WOMEN A PLACE WHERE PASSION MEETS OPPORTUNITY &amp; DREAMS TURN INTO CAREERS.</a:t>
            </a:r>
          </a:p>
        </p:txBody>
      </p:sp>
      <p:sp>
        <p:nvSpPr>
          <p:cNvPr id="40" name="Freeform 40"/>
          <p:cNvSpPr/>
          <p:nvPr/>
        </p:nvSpPr>
        <p:spPr>
          <a:xfrm>
            <a:off x="17249775" y="140320"/>
            <a:ext cx="878208" cy="888380"/>
          </a:xfrm>
          <a:custGeom>
            <a:avLst/>
            <a:gdLst/>
            <a:ahLst/>
            <a:cxnLst/>
            <a:rect l="l" t="t" r="r" b="b"/>
            <a:pathLst>
              <a:path w="878208" h="888380">
                <a:moveTo>
                  <a:pt x="0" y="0"/>
                </a:moveTo>
                <a:lnTo>
                  <a:pt x="878208" y="0"/>
                </a:lnTo>
                <a:lnTo>
                  <a:pt x="878208" y="888380"/>
                </a:lnTo>
                <a:lnTo>
                  <a:pt x="0" y="88838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11561" t="-8978" r="-9356" b="-1055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333" r="-333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955964" y="1580700"/>
            <a:ext cx="19599731" cy="9226312"/>
          </a:xfrm>
          <a:custGeom>
            <a:avLst/>
            <a:gdLst/>
            <a:ahLst/>
            <a:cxnLst/>
            <a:rect l="l" t="t" r="r" b="b"/>
            <a:pathLst>
              <a:path w="19599731" h="9226312">
                <a:moveTo>
                  <a:pt x="0" y="0"/>
                </a:moveTo>
                <a:lnTo>
                  <a:pt x="19599731" y="0"/>
                </a:lnTo>
                <a:lnTo>
                  <a:pt x="19599731" y="9226312"/>
                </a:lnTo>
                <a:lnTo>
                  <a:pt x="0" y="92263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198" t="-55903" r="-388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3794999" y="6336463"/>
            <a:ext cx="3925786" cy="2385578"/>
            <a:chOff x="0" y="0"/>
            <a:chExt cx="995990" cy="60523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95990" cy="605232"/>
            </a:xfrm>
            <a:custGeom>
              <a:avLst/>
              <a:gdLst/>
              <a:ahLst/>
              <a:cxnLst/>
              <a:rect l="l" t="t" r="r" b="b"/>
              <a:pathLst>
                <a:path w="995990" h="605232">
                  <a:moveTo>
                    <a:pt x="0" y="0"/>
                  </a:moveTo>
                  <a:lnTo>
                    <a:pt x="995990" y="0"/>
                  </a:lnTo>
                  <a:lnTo>
                    <a:pt x="995990" y="605232"/>
                  </a:lnTo>
                  <a:lnTo>
                    <a:pt x="0" y="605232"/>
                  </a:lnTo>
                  <a:close/>
                </a:path>
              </a:pathLst>
            </a:custGeom>
            <a:solidFill>
              <a:srgbClr val="2A44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7150"/>
              <a:ext cx="995990" cy="5480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9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55946" y="2876100"/>
            <a:ext cx="3925786" cy="2385322"/>
            <a:chOff x="0" y="0"/>
            <a:chExt cx="995990" cy="60516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95990" cy="605167"/>
            </a:xfrm>
            <a:custGeom>
              <a:avLst/>
              <a:gdLst/>
              <a:ahLst/>
              <a:cxnLst/>
              <a:rect l="l" t="t" r="r" b="b"/>
              <a:pathLst>
                <a:path w="995990" h="605167">
                  <a:moveTo>
                    <a:pt x="0" y="0"/>
                  </a:moveTo>
                  <a:lnTo>
                    <a:pt x="995990" y="0"/>
                  </a:lnTo>
                  <a:lnTo>
                    <a:pt x="995990" y="605167"/>
                  </a:lnTo>
                  <a:lnTo>
                    <a:pt x="0" y="605167"/>
                  </a:lnTo>
                  <a:close/>
                </a:path>
              </a:pathLst>
            </a:custGeom>
            <a:solidFill>
              <a:srgbClr val="2A44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7150"/>
              <a:ext cx="995990" cy="548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9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356982" y="2876100"/>
            <a:ext cx="3925786" cy="2385322"/>
            <a:chOff x="0" y="0"/>
            <a:chExt cx="995990" cy="60516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95990" cy="605167"/>
            </a:xfrm>
            <a:custGeom>
              <a:avLst/>
              <a:gdLst/>
              <a:ahLst/>
              <a:cxnLst/>
              <a:rect l="l" t="t" r="r" b="b"/>
              <a:pathLst>
                <a:path w="995990" h="605167">
                  <a:moveTo>
                    <a:pt x="0" y="0"/>
                  </a:moveTo>
                  <a:lnTo>
                    <a:pt x="995990" y="0"/>
                  </a:lnTo>
                  <a:lnTo>
                    <a:pt x="995990" y="605167"/>
                  </a:lnTo>
                  <a:lnTo>
                    <a:pt x="0" y="605167"/>
                  </a:lnTo>
                  <a:close/>
                </a:path>
              </a:pathLst>
            </a:custGeom>
            <a:solidFill>
              <a:srgbClr val="2A44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7150"/>
              <a:ext cx="995990" cy="548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9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806268" y="2876100"/>
            <a:ext cx="3925786" cy="2385322"/>
            <a:chOff x="0" y="0"/>
            <a:chExt cx="995990" cy="60516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95990" cy="605167"/>
            </a:xfrm>
            <a:custGeom>
              <a:avLst/>
              <a:gdLst/>
              <a:ahLst/>
              <a:cxnLst/>
              <a:rect l="l" t="t" r="r" b="b"/>
              <a:pathLst>
                <a:path w="995990" h="605167">
                  <a:moveTo>
                    <a:pt x="0" y="0"/>
                  </a:moveTo>
                  <a:lnTo>
                    <a:pt x="995990" y="0"/>
                  </a:lnTo>
                  <a:lnTo>
                    <a:pt x="995990" y="605167"/>
                  </a:lnTo>
                  <a:lnTo>
                    <a:pt x="0" y="605167"/>
                  </a:lnTo>
                  <a:close/>
                </a:path>
              </a:pathLst>
            </a:custGeom>
            <a:solidFill>
              <a:srgbClr val="2A44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57150"/>
              <a:ext cx="995990" cy="548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9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954946" y="6336463"/>
            <a:ext cx="3925786" cy="2385578"/>
            <a:chOff x="0" y="0"/>
            <a:chExt cx="995990" cy="6052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95990" cy="605232"/>
            </a:xfrm>
            <a:custGeom>
              <a:avLst/>
              <a:gdLst/>
              <a:ahLst/>
              <a:cxnLst/>
              <a:rect l="l" t="t" r="r" b="b"/>
              <a:pathLst>
                <a:path w="995990" h="605232">
                  <a:moveTo>
                    <a:pt x="0" y="0"/>
                  </a:moveTo>
                  <a:lnTo>
                    <a:pt x="995990" y="0"/>
                  </a:lnTo>
                  <a:lnTo>
                    <a:pt x="995990" y="605232"/>
                  </a:lnTo>
                  <a:lnTo>
                    <a:pt x="0" y="605232"/>
                  </a:lnTo>
                  <a:close/>
                </a:path>
              </a:pathLst>
            </a:custGeom>
            <a:solidFill>
              <a:srgbClr val="2A44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57150"/>
              <a:ext cx="995990" cy="5480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9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373914" y="6336463"/>
            <a:ext cx="3925786" cy="2385578"/>
            <a:chOff x="0" y="0"/>
            <a:chExt cx="995990" cy="60523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95990" cy="605232"/>
            </a:xfrm>
            <a:custGeom>
              <a:avLst/>
              <a:gdLst/>
              <a:ahLst/>
              <a:cxnLst/>
              <a:rect l="l" t="t" r="r" b="b"/>
              <a:pathLst>
                <a:path w="995990" h="605232">
                  <a:moveTo>
                    <a:pt x="0" y="0"/>
                  </a:moveTo>
                  <a:lnTo>
                    <a:pt x="995990" y="0"/>
                  </a:lnTo>
                  <a:lnTo>
                    <a:pt x="995990" y="605232"/>
                  </a:lnTo>
                  <a:lnTo>
                    <a:pt x="0" y="605232"/>
                  </a:lnTo>
                  <a:close/>
                </a:path>
              </a:pathLst>
            </a:custGeom>
            <a:solidFill>
              <a:srgbClr val="2A44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57150"/>
              <a:ext cx="995990" cy="5480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9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954946" y="2876100"/>
            <a:ext cx="3925786" cy="2385322"/>
            <a:chOff x="0" y="0"/>
            <a:chExt cx="995990" cy="60516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95990" cy="605167"/>
            </a:xfrm>
            <a:custGeom>
              <a:avLst/>
              <a:gdLst/>
              <a:ahLst/>
              <a:cxnLst/>
              <a:rect l="l" t="t" r="r" b="b"/>
              <a:pathLst>
                <a:path w="995990" h="605167">
                  <a:moveTo>
                    <a:pt x="0" y="0"/>
                  </a:moveTo>
                  <a:lnTo>
                    <a:pt x="995990" y="0"/>
                  </a:lnTo>
                  <a:lnTo>
                    <a:pt x="995990" y="605167"/>
                  </a:lnTo>
                  <a:lnTo>
                    <a:pt x="0" y="605167"/>
                  </a:lnTo>
                  <a:close/>
                </a:path>
              </a:pathLst>
            </a:custGeom>
            <a:solidFill>
              <a:srgbClr val="2A44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57150"/>
              <a:ext cx="995990" cy="548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9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555946" y="6336463"/>
            <a:ext cx="3925786" cy="2385578"/>
            <a:chOff x="0" y="0"/>
            <a:chExt cx="995990" cy="60523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95990" cy="605232"/>
            </a:xfrm>
            <a:custGeom>
              <a:avLst/>
              <a:gdLst/>
              <a:ahLst/>
              <a:cxnLst/>
              <a:rect l="l" t="t" r="r" b="b"/>
              <a:pathLst>
                <a:path w="995990" h="605232">
                  <a:moveTo>
                    <a:pt x="0" y="0"/>
                  </a:moveTo>
                  <a:lnTo>
                    <a:pt x="995990" y="0"/>
                  </a:lnTo>
                  <a:lnTo>
                    <a:pt x="995990" y="605232"/>
                  </a:lnTo>
                  <a:lnTo>
                    <a:pt x="0" y="605232"/>
                  </a:lnTo>
                  <a:close/>
                </a:path>
              </a:pathLst>
            </a:custGeom>
            <a:solidFill>
              <a:srgbClr val="2A44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57150"/>
              <a:ext cx="995990" cy="5480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90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9984549" y="3116954"/>
            <a:ext cx="2670651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0"/>
              </a:lnSpc>
            </a:pPr>
            <a:r>
              <a:rPr lang="en-US" sz="21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ACCOMMODATION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373914" y="3538864"/>
            <a:ext cx="3602604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PLAYERS STAYING</a:t>
            </a:r>
          </a:p>
          <a:p>
            <a:pPr marL="323850" lvl="1" indent="-161925" algn="l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COACHES STAY</a:t>
            </a:r>
          </a:p>
          <a:p>
            <a:pPr marL="323850" lvl="1" indent="-161925" algn="l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STAFFS STAY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334594" y="6603045"/>
            <a:ext cx="2846597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0"/>
              </a:lnSpc>
            </a:pPr>
            <a:r>
              <a:rPr lang="en-US" sz="21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TRAVEL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783886" y="7031884"/>
            <a:ext cx="3914518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MATCH AND TRAINING TRAVELLING ARRANGMENTS</a:t>
            </a:r>
          </a:p>
          <a:p>
            <a:pPr marL="323850" lvl="1" indent="-161925" algn="l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PLAYERS TRAVELLING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685210" y="3116954"/>
            <a:ext cx="1907728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0"/>
              </a:lnSpc>
            </a:pPr>
            <a:r>
              <a:rPr lang="en-US" sz="21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FOOD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660868" y="21776"/>
            <a:ext cx="7383241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2A441A"/>
                </a:solidFill>
                <a:latin typeface="Anton"/>
                <a:ea typeface="Anton"/>
                <a:cs typeface="Anton"/>
                <a:sym typeface="Anton"/>
              </a:rPr>
              <a:t>WHAT WE </a:t>
            </a:r>
            <a:r>
              <a:rPr lang="en-US" sz="8000">
                <a:solidFill>
                  <a:srgbClr val="010101"/>
                </a:solidFill>
                <a:latin typeface="Anton"/>
                <a:ea typeface="Anton"/>
                <a:cs typeface="Anton"/>
                <a:sym typeface="Anton"/>
              </a:rPr>
              <a:t>NEED ?..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352488" y="6608974"/>
            <a:ext cx="313070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0"/>
              </a:lnSpc>
            </a:pPr>
            <a:r>
              <a:rPr lang="en-US" sz="21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COACHES SALARIES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806268" y="3538864"/>
            <a:ext cx="3961768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NUTRITION FOOD FOR PLAYERS AND COACHES</a:t>
            </a:r>
          </a:p>
          <a:p>
            <a:pPr marL="323850" lvl="1" indent="-161925" algn="l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FRUITS DURING THE MATCHES</a:t>
            </a:r>
          </a:p>
          <a:p>
            <a:pPr marL="323850" lvl="1" indent="-161925" algn="l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SNACKS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035187" y="7031884"/>
            <a:ext cx="2919502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COACHES SALARY</a:t>
            </a:r>
          </a:p>
          <a:p>
            <a:pPr marL="323850" lvl="1" indent="-161925" algn="l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STAFFS SALARY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697509" y="6608974"/>
            <a:ext cx="3278596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0"/>
              </a:lnSpc>
            </a:pPr>
            <a:r>
              <a:rPr lang="en-US" sz="21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EDUCATION SUPPORT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55946" y="3519414"/>
            <a:ext cx="3867557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PHYSIOTHERAPY FOR THE PLAYERS</a:t>
            </a:r>
          </a:p>
          <a:p>
            <a:pPr marL="323850" lvl="1" indent="-161925" algn="l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MEDICAL SUPPORT</a:t>
            </a:r>
          </a:p>
          <a:p>
            <a:pPr marL="323850" lvl="1" indent="-161925" algn="l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ACADEMIC STRESS</a:t>
            </a:r>
          </a:p>
          <a:p>
            <a:pPr marL="323850" lvl="1" indent="-161925" algn="l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MENTAL HEALTH</a:t>
            </a:r>
          </a:p>
          <a:p>
            <a:pPr marL="323850" lvl="1" indent="-161925" algn="l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COUNSELING</a:t>
            </a:r>
          </a:p>
          <a:p>
            <a:pPr marL="323850" lvl="1" indent="-161925" algn="l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PLAYERS INSURANCE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71301" y="3116954"/>
            <a:ext cx="2895077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0"/>
              </a:lnSpc>
            </a:pPr>
            <a:r>
              <a:rPr lang="en-US" sz="21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HEALTH SUPPORT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433182" y="7031884"/>
            <a:ext cx="2501439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ACADEMIC FLEXIBILITY</a:t>
            </a:r>
          </a:p>
          <a:p>
            <a:pPr marL="323850" lvl="1" indent="-161925" algn="l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SCHOOL &amp; COLLEGE  FESS</a:t>
            </a:r>
          </a:p>
          <a:p>
            <a:pPr marL="323850" lvl="1" indent="-161925" algn="l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STUDY MATERIALS</a:t>
            </a:r>
          </a:p>
          <a:p>
            <a:pPr marL="323850" lvl="1" indent="-161925" algn="l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EXAM FEES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4964419" y="3538864"/>
            <a:ext cx="3916313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2" lvl="1" indent="-161926" algn="l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GROUND FEES</a:t>
            </a:r>
          </a:p>
          <a:p>
            <a:pPr marL="323852" lvl="1" indent="-161926" algn="l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TRAINING EQUIPMENTS</a:t>
            </a:r>
          </a:p>
          <a:p>
            <a:pPr marL="323852" lvl="1" indent="-161926" algn="l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SWIMMING RECOVERY SESSION</a:t>
            </a:r>
          </a:p>
          <a:p>
            <a:pPr marL="323852" lvl="1" indent="-161926" algn="l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GYM SESSION</a:t>
            </a:r>
          </a:p>
          <a:p>
            <a:pPr marL="323852" lvl="1" indent="-161926" algn="l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STRENGTH &amp; CONDITION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331190" y="3116954"/>
            <a:ext cx="3173298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0"/>
              </a:lnSpc>
            </a:pPr>
            <a:r>
              <a:rPr lang="en-US" sz="21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TRAINING EXPENSES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55946" y="7041409"/>
            <a:ext cx="3845471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47" lvl="1" indent="-161923" algn="l">
              <a:lnSpc>
                <a:spcPts val="2099"/>
              </a:lnSpc>
              <a:buFont typeface="Arial"/>
              <a:buChar char="•"/>
            </a:pPr>
            <a:r>
              <a:rPr lang="en-US" sz="14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LEAGUE MATCHES JERSEYS</a:t>
            </a:r>
          </a:p>
          <a:p>
            <a:pPr marL="323847" lvl="1" indent="-161923" algn="l">
              <a:lnSpc>
                <a:spcPts val="2099"/>
              </a:lnSpc>
              <a:buFont typeface="Arial"/>
              <a:buChar char="•"/>
            </a:pPr>
            <a:r>
              <a:rPr lang="en-US" sz="14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TRAINING JERSEYS</a:t>
            </a:r>
          </a:p>
          <a:p>
            <a:pPr marL="323847" lvl="1" indent="-161923" algn="l">
              <a:lnSpc>
                <a:spcPts val="2099"/>
              </a:lnSpc>
              <a:buFont typeface="Arial"/>
              <a:buChar char="•"/>
            </a:pPr>
            <a:r>
              <a:rPr lang="en-US" sz="14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PLAYERS TRAVELLING T SHIRTS</a:t>
            </a:r>
          </a:p>
          <a:p>
            <a:pPr marL="323847" lvl="1" indent="-161923" algn="l">
              <a:lnSpc>
                <a:spcPts val="2099"/>
              </a:lnSpc>
              <a:buFont typeface="Arial"/>
              <a:buChar char="•"/>
            </a:pPr>
            <a:r>
              <a:rPr lang="en-US" sz="14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COACHES TRAINING AND TRAVELLING TSHIRTS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555946" y="6606855"/>
            <a:ext cx="3981975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20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MATCH &amp; TRAINING JERSEYS</a:t>
            </a:r>
          </a:p>
        </p:txBody>
      </p:sp>
      <p:sp>
        <p:nvSpPr>
          <p:cNvPr id="45" name="Freeform 45"/>
          <p:cNvSpPr/>
          <p:nvPr/>
        </p:nvSpPr>
        <p:spPr>
          <a:xfrm>
            <a:off x="17259300" y="140320"/>
            <a:ext cx="878208" cy="888380"/>
          </a:xfrm>
          <a:custGeom>
            <a:avLst/>
            <a:gdLst/>
            <a:ahLst/>
            <a:cxnLst/>
            <a:rect l="l" t="t" r="r" b="b"/>
            <a:pathLst>
              <a:path w="878208" h="888380">
                <a:moveTo>
                  <a:pt x="0" y="0"/>
                </a:moveTo>
                <a:lnTo>
                  <a:pt x="878208" y="0"/>
                </a:lnTo>
                <a:lnTo>
                  <a:pt x="878208" y="888380"/>
                </a:lnTo>
                <a:lnTo>
                  <a:pt x="0" y="8883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561" t="-8978" r="-9356" b="-1055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333" r="-333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3534186" y="1634224"/>
            <a:ext cx="21804814" cy="8652776"/>
            <a:chOff x="0" y="0"/>
            <a:chExt cx="1913878" cy="7594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878" cy="759482"/>
            </a:xfrm>
            <a:custGeom>
              <a:avLst/>
              <a:gdLst/>
              <a:ahLst/>
              <a:cxnLst/>
              <a:rect l="l" t="t" r="r" b="b"/>
              <a:pathLst>
                <a:path w="1913878" h="759482">
                  <a:moveTo>
                    <a:pt x="0" y="0"/>
                  </a:moveTo>
                  <a:lnTo>
                    <a:pt x="1913878" y="0"/>
                  </a:lnTo>
                  <a:lnTo>
                    <a:pt x="1913878" y="759482"/>
                  </a:lnTo>
                  <a:lnTo>
                    <a:pt x="0" y="759482"/>
                  </a:lnTo>
                  <a:close/>
                </a:path>
              </a:pathLst>
            </a:custGeom>
            <a:blipFill>
              <a:blip r:embed="rId3"/>
              <a:stretch>
                <a:fillRect t="-35234" r="-1930" b="-3589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8478" y="2227018"/>
            <a:ext cx="3559308" cy="3047325"/>
            <a:chOff x="0" y="0"/>
            <a:chExt cx="1029295" cy="8812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29295" cy="881238"/>
            </a:xfrm>
            <a:custGeom>
              <a:avLst/>
              <a:gdLst/>
              <a:ahLst/>
              <a:cxnLst/>
              <a:rect l="l" t="t" r="r" b="b"/>
              <a:pathLst>
                <a:path w="1029295" h="881238">
                  <a:moveTo>
                    <a:pt x="0" y="0"/>
                  </a:moveTo>
                  <a:lnTo>
                    <a:pt x="1029295" y="0"/>
                  </a:lnTo>
                  <a:lnTo>
                    <a:pt x="1029295" y="881238"/>
                  </a:lnTo>
                  <a:lnTo>
                    <a:pt x="0" y="881238"/>
                  </a:lnTo>
                  <a:close/>
                </a:path>
              </a:pathLst>
            </a:custGeom>
            <a:solidFill>
              <a:srgbClr val="2A44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7150"/>
              <a:ext cx="1029295" cy="8240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9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481955" y="2227018"/>
            <a:ext cx="3559308" cy="3047325"/>
            <a:chOff x="0" y="0"/>
            <a:chExt cx="1029295" cy="88123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29295" cy="881238"/>
            </a:xfrm>
            <a:custGeom>
              <a:avLst/>
              <a:gdLst/>
              <a:ahLst/>
              <a:cxnLst/>
              <a:rect l="l" t="t" r="r" b="b"/>
              <a:pathLst>
                <a:path w="1029295" h="881238">
                  <a:moveTo>
                    <a:pt x="0" y="0"/>
                  </a:moveTo>
                  <a:lnTo>
                    <a:pt x="1029295" y="0"/>
                  </a:lnTo>
                  <a:lnTo>
                    <a:pt x="1029295" y="881238"/>
                  </a:lnTo>
                  <a:lnTo>
                    <a:pt x="0" y="881238"/>
                  </a:lnTo>
                  <a:close/>
                </a:path>
              </a:pathLst>
            </a:custGeom>
            <a:solidFill>
              <a:srgbClr val="2A44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57150"/>
              <a:ext cx="1029295" cy="8240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9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2800" y="2227018"/>
            <a:ext cx="3559308" cy="3047325"/>
            <a:chOff x="0" y="0"/>
            <a:chExt cx="1029295" cy="88123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29295" cy="881238"/>
            </a:xfrm>
            <a:custGeom>
              <a:avLst/>
              <a:gdLst/>
              <a:ahLst/>
              <a:cxnLst/>
              <a:rect l="l" t="t" r="r" b="b"/>
              <a:pathLst>
                <a:path w="1029295" h="881238">
                  <a:moveTo>
                    <a:pt x="0" y="0"/>
                  </a:moveTo>
                  <a:lnTo>
                    <a:pt x="1029295" y="0"/>
                  </a:lnTo>
                  <a:lnTo>
                    <a:pt x="1029295" y="881238"/>
                  </a:lnTo>
                  <a:lnTo>
                    <a:pt x="0" y="881238"/>
                  </a:lnTo>
                  <a:close/>
                </a:path>
              </a:pathLst>
            </a:custGeom>
            <a:solidFill>
              <a:srgbClr val="2A44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7150"/>
              <a:ext cx="1029295" cy="8240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9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147986" y="2227018"/>
            <a:ext cx="3559308" cy="3047325"/>
            <a:chOff x="0" y="0"/>
            <a:chExt cx="1029295" cy="8812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29295" cy="881238"/>
            </a:xfrm>
            <a:custGeom>
              <a:avLst/>
              <a:gdLst/>
              <a:ahLst/>
              <a:cxnLst/>
              <a:rect l="l" t="t" r="r" b="b"/>
              <a:pathLst>
                <a:path w="1029295" h="881238">
                  <a:moveTo>
                    <a:pt x="0" y="0"/>
                  </a:moveTo>
                  <a:lnTo>
                    <a:pt x="1029295" y="0"/>
                  </a:lnTo>
                  <a:lnTo>
                    <a:pt x="1029295" y="881238"/>
                  </a:lnTo>
                  <a:lnTo>
                    <a:pt x="0" y="881238"/>
                  </a:lnTo>
                  <a:close/>
                </a:path>
              </a:pathLst>
            </a:custGeom>
            <a:solidFill>
              <a:srgbClr val="2A44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57150"/>
              <a:ext cx="1029295" cy="8240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9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84047" y="5691089"/>
            <a:ext cx="3542613" cy="3033032"/>
            <a:chOff x="0" y="0"/>
            <a:chExt cx="1029295" cy="88123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29295" cy="881238"/>
            </a:xfrm>
            <a:custGeom>
              <a:avLst/>
              <a:gdLst/>
              <a:ahLst/>
              <a:cxnLst/>
              <a:rect l="l" t="t" r="r" b="b"/>
              <a:pathLst>
                <a:path w="1029295" h="881238">
                  <a:moveTo>
                    <a:pt x="0" y="0"/>
                  </a:moveTo>
                  <a:lnTo>
                    <a:pt x="1029295" y="0"/>
                  </a:lnTo>
                  <a:lnTo>
                    <a:pt x="1029295" y="881238"/>
                  </a:lnTo>
                  <a:lnTo>
                    <a:pt x="0" y="881238"/>
                  </a:lnTo>
                  <a:close/>
                </a:path>
              </a:pathLst>
            </a:custGeom>
            <a:solidFill>
              <a:srgbClr val="2A44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57150"/>
              <a:ext cx="1029295" cy="8240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9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509976" y="5691089"/>
            <a:ext cx="3542613" cy="3033032"/>
            <a:chOff x="0" y="0"/>
            <a:chExt cx="1029295" cy="88123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29295" cy="881238"/>
            </a:xfrm>
            <a:custGeom>
              <a:avLst/>
              <a:gdLst/>
              <a:ahLst/>
              <a:cxnLst/>
              <a:rect l="l" t="t" r="r" b="b"/>
              <a:pathLst>
                <a:path w="1029295" h="881238">
                  <a:moveTo>
                    <a:pt x="0" y="0"/>
                  </a:moveTo>
                  <a:lnTo>
                    <a:pt x="1029295" y="0"/>
                  </a:lnTo>
                  <a:lnTo>
                    <a:pt x="1029295" y="881238"/>
                  </a:lnTo>
                  <a:lnTo>
                    <a:pt x="0" y="881238"/>
                  </a:lnTo>
                  <a:close/>
                </a:path>
              </a:pathLst>
            </a:custGeom>
            <a:solidFill>
              <a:srgbClr val="2A44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57150"/>
              <a:ext cx="1029295" cy="8240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9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813275" y="5691089"/>
            <a:ext cx="3542613" cy="3033032"/>
            <a:chOff x="0" y="0"/>
            <a:chExt cx="1029295" cy="88123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29295" cy="881238"/>
            </a:xfrm>
            <a:custGeom>
              <a:avLst/>
              <a:gdLst/>
              <a:ahLst/>
              <a:cxnLst/>
              <a:rect l="l" t="t" r="r" b="b"/>
              <a:pathLst>
                <a:path w="1029295" h="881238">
                  <a:moveTo>
                    <a:pt x="0" y="0"/>
                  </a:moveTo>
                  <a:lnTo>
                    <a:pt x="1029295" y="0"/>
                  </a:lnTo>
                  <a:lnTo>
                    <a:pt x="1029295" y="881238"/>
                  </a:lnTo>
                  <a:lnTo>
                    <a:pt x="0" y="881238"/>
                  </a:lnTo>
                  <a:close/>
                </a:path>
              </a:pathLst>
            </a:custGeom>
            <a:solidFill>
              <a:srgbClr val="2A44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57150"/>
              <a:ext cx="1029295" cy="8240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9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140914" y="5691089"/>
            <a:ext cx="3542613" cy="3033032"/>
            <a:chOff x="0" y="0"/>
            <a:chExt cx="1029295" cy="88123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29295" cy="881238"/>
            </a:xfrm>
            <a:custGeom>
              <a:avLst/>
              <a:gdLst/>
              <a:ahLst/>
              <a:cxnLst/>
              <a:rect l="l" t="t" r="r" b="b"/>
              <a:pathLst>
                <a:path w="1029295" h="881238">
                  <a:moveTo>
                    <a:pt x="0" y="0"/>
                  </a:moveTo>
                  <a:lnTo>
                    <a:pt x="1029295" y="0"/>
                  </a:lnTo>
                  <a:lnTo>
                    <a:pt x="1029295" y="881238"/>
                  </a:lnTo>
                  <a:lnTo>
                    <a:pt x="0" y="881238"/>
                  </a:lnTo>
                  <a:close/>
                </a:path>
              </a:pathLst>
            </a:custGeom>
            <a:solidFill>
              <a:srgbClr val="2A44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57150"/>
              <a:ext cx="1029295" cy="8240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90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5816568" y="2397052"/>
            <a:ext cx="2890082" cy="251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1"/>
              </a:lnSpc>
            </a:pPr>
            <a:r>
              <a:rPr lang="en-US" sz="1912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SOCIAL MEDIA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803377" y="2878970"/>
            <a:ext cx="3558731" cy="2009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3936" lvl="1" indent="-176968" algn="l">
              <a:lnSpc>
                <a:spcPts val="2295"/>
              </a:lnSpc>
              <a:buFont typeface="Arial"/>
              <a:buChar char="•"/>
            </a:pPr>
            <a:r>
              <a:rPr lang="en-US" sz="163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Display sponsor banners, flags, hoardings at training grounds, matches, or events.</a:t>
            </a:r>
          </a:p>
          <a:p>
            <a:pPr marL="353936" lvl="1" indent="-176968" algn="l">
              <a:lnSpc>
                <a:spcPts val="2295"/>
              </a:lnSpc>
              <a:buFont typeface="Arial"/>
              <a:buChar char="•"/>
            </a:pPr>
            <a:r>
              <a:rPr lang="en-US" sz="163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Use branded tents or media backdrops.</a:t>
            </a:r>
          </a:p>
          <a:p>
            <a:pPr marL="353936" lvl="1" indent="-176968" algn="l">
              <a:lnSpc>
                <a:spcPts val="2295"/>
              </a:lnSpc>
              <a:buFont typeface="Arial"/>
              <a:buChar char="•"/>
            </a:pPr>
            <a:r>
              <a:rPr lang="en-US" sz="163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On-ground visibility to spectators, players, media.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671714" y="2387527"/>
            <a:ext cx="3826308" cy="249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45"/>
              </a:lnSpc>
            </a:pPr>
            <a:r>
              <a:rPr lang="en-US" sz="1828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EVENT &amp; GROUND BRANDING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478869" y="2878970"/>
            <a:ext cx="3559308" cy="2296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3936" lvl="1" indent="-176968" algn="l">
              <a:lnSpc>
                <a:spcPts val="2295"/>
              </a:lnSpc>
              <a:buFont typeface="Arial"/>
              <a:buChar char="•"/>
            </a:pPr>
            <a:r>
              <a:rPr lang="en-US" sz="163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Brand exposure to your followers, improved engagement.</a:t>
            </a:r>
          </a:p>
          <a:p>
            <a:pPr marL="353936" lvl="1" indent="-176968" algn="l">
              <a:lnSpc>
                <a:spcPts val="2295"/>
              </a:lnSpc>
              <a:buFont typeface="Arial"/>
              <a:buChar char="•"/>
            </a:pPr>
            <a:r>
              <a:rPr lang="en-US" sz="163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Will Tag &amp; Mention sponsors in posts, stories, reels, highlights, during match promotions, player spotlights &amp; training videos.</a:t>
            </a:r>
          </a:p>
          <a:p>
            <a:pPr marL="353936" lvl="1" indent="-176968" algn="l">
              <a:lnSpc>
                <a:spcPts val="2295"/>
              </a:lnSpc>
              <a:buFont typeface="Arial"/>
              <a:buChar char="•"/>
            </a:pPr>
            <a:r>
              <a:rPr lang="en-US" sz="163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Weekly or monthly Sponsor Appreciation Post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14987" y="2397052"/>
            <a:ext cx="3406291" cy="251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1"/>
              </a:lnSpc>
            </a:pPr>
            <a:r>
              <a:rPr lang="en-US" sz="1912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BRANDING ON JERSEYS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38478" y="2878970"/>
            <a:ext cx="3558731" cy="2009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3936" lvl="1" indent="-176968" algn="l">
              <a:lnSpc>
                <a:spcPts val="2295"/>
              </a:lnSpc>
              <a:buFont typeface="Arial"/>
              <a:buChar char="•"/>
            </a:pPr>
            <a:r>
              <a:rPr lang="en-US" sz="163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Sponsor Logo Placement on match kits, training kits, tracksuits.</a:t>
            </a:r>
          </a:p>
          <a:p>
            <a:pPr marL="353936" lvl="1" indent="-176968" algn="l">
              <a:lnSpc>
                <a:spcPts val="2295"/>
              </a:lnSpc>
              <a:buFont typeface="Arial"/>
              <a:buChar char="•"/>
            </a:pPr>
            <a:r>
              <a:rPr lang="en-US" sz="163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Front, back, sleeve, or shorts placement based on package level (Gold, Silver, Bronze).</a:t>
            </a:r>
          </a:p>
          <a:p>
            <a:pPr marL="353936" lvl="1" indent="-176968" algn="l">
              <a:lnSpc>
                <a:spcPts val="2295"/>
              </a:lnSpc>
              <a:buFont typeface="Arial"/>
              <a:buChar char="•"/>
            </a:pPr>
            <a:r>
              <a:rPr lang="en-US" sz="163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Constant visibility in matches, media, and social media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124107" y="2385738"/>
            <a:ext cx="3607066" cy="251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1"/>
              </a:lnSpc>
            </a:pPr>
            <a:r>
              <a:rPr lang="en-US" sz="1912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DIGITAL MEDIA PRESENCE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175246" y="2878970"/>
            <a:ext cx="3555927" cy="2282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3935" lvl="1" indent="-176967" algn="l">
              <a:lnSpc>
                <a:spcPts val="2295"/>
              </a:lnSpc>
              <a:buFont typeface="Arial"/>
              <a:buChar char="•"/>
            </a:pPr>
            <a:r>
              <a:rPr lang="en-US" sz="163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Website mentions: sponsor logos on homepage, player profiles, and blog posts.</a:t>
            </a:r>
          </a:p>
          <a:p>
            <a:pPr marL="353935" lvl="1" indent="-176967" algn="l">
              <a:lnSpc>
                <a:spcPts val="2295"/>
              </a:lnSpc>
              <a:buFont typeface="Arial"/>
              <a:buChar char="•"/>
            </a:pPr>
            <a:r>
              <a:rPr lang="en-US" sz="163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Newsletter branding: include sponsor banners or shoutouts in mailers.</a:t>
            </a:r>
          </a:p>
          <a:p>
            <a:pPr marL="353935" lvl="1" indent="-176967" algn="l">
              <a:lnSpc>
                <a:spcPts val="2295"/>
              </a:lnSpc>
              <a:buFont typeface="Arial"/>
              <a:buChar char="•"/>
            </a:pPr>
            <a:r>
              <a:rPr lang="en-US" sz="163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Professional association and brand credibility.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85476" y="-20039"/>
            <a:ext cx="10812273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2A441A"/>
                </a:solidFill>
                <a:latin typeface="Anton"/>
                <a:ea typeface="Anton"/>
                <a:cs typeface="Anton"/>
                <a:sym typeface="Anton"/>
              </a:rPr>
              <a:t>SPONSORSHIP </a:t>
            </a:r>
            <a:r>
              <a:rPr lang="en-US" sz="8000">
                <a:solidFill>
                  <a:srgbClr val="010101"/>
                </a:solidFill>
                <a:latin typeface="Anton"/>
                <a:ea typeface="Anton"/>
                <a:cs typeface="Anton"/>
                <a:sym typeface="Anton"/>
              </a:rPr>
              <a:t>BENEFITS..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843020" y="5820860"/>
            <a:ext cx="2876526" cy="250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3"/>
              </a:lnSpc>
            </a:pPr>
            <a:r>
              <a:rPr lang="en-US" sz="1903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MEDIA COVERAGE &amp; PR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841301" y="6279265"/>
            <a:ext cx="3542039" cy="1732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2275" lvl="1" indent="-176137" algn="l">
              <a:lnSpc>
                <a:spcPts val="2284"/>
              </a:lnSpc>
              <a:buFont typeface="Arial"/>
              <a:buChar char="•"/>
            </a:pPr>
            <a:r>
              <a:rPr lang="en-US" sz="163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Sponsor product sampling at matches or camps.</a:t>
            </a:r>
          </a:p>
          <a:p>
            <a:pPr marL="352275" lvl="1" indent="-176137" algn="l">
              <a:lnSpc>
                <a:spcPts val="2284"/>
              </a:lnSpc>
              <a:buFont typeface="Arial"/>
              <a:buChar char="•"/>
            </a:pPr>
            <a:r>
              <a:rPr lang="en-US" sz="163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Offer sponsor booths at events or social activations (like fan zones).</a:t>
            </a:r>
          </a:p>
          <a:p>
            <a:pPr marL="352275" lvl="1" indent="-176137" algn="l">
              <a:lnSpc>
                <a:spcPts val="2284"/>
              </a:lnSpc>
              <a:buFont typeface="Arial"/>
              <a:buChar char="•"/>
            </a:pPr>
            <a:r>
              <a:rPr lang="en-US" sz="163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Benefits - Direct customer interaction and lead generation.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794390" y="5835644"/>
            <a:ext cx="3556615" cy="250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3"/>
              </a:lnSpc>
            </a:pPr>
            <a:r>
              <a:rPr lang="en-US" sz="1903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CUSTOMIZED ACTIVATIONS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495564" y="6279265"/>
            <a:ext cx="3542613" cy="2020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2275" lvl="1" indent="-176137" algn="l">
              <a:lnSpc>
                <a:spcPts val="2284"/>
              </a:lnSpc>
              <a:buFont typeface="Arial"/>
              <a:buChar char="•"/>
            </a:pPr>
            <a:r>
              <a:rPr lang="en-US" sz="163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Mentioning in press releases, interviews, and articles.</a:t>
            </a:r>
          </a:p>
          <a:p>
            <a:pPr marL="352275" lvl="1" indent="-176137" algn="l">
              <a:lnSpc>
                <a:spcPts val="2284"/>
              </a:lnSpc>
              <a:buFont typeface="Arial"/>
              <a:buChar char="•"/>
            </a:pPr>
            <a:r>
              <a:rPr lang="en-US" sz="163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Include sponsor logos in media coverage, newsletters, and YouTube match uploads.</a:t>
            </a:r>
          </a:p>
          <a:p>
            <a:pPr marL="352275" lvl="1" indent="-176137" algn="l">
              <a:lnSpc>
                <a:spcPts val="2284"/>
              </a:lnSpc>
              <a:buFont typeface="Arial"/>
              <a:buChar char="•"/>
            </a:pPr>
            <a:r>
              <a:rPr lang="en-US" sz="163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Benefits - Media reach and brand credibility.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214987" y="5840903"/>
            <a:ext cx="3587607" cy="230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1"/>
              </a:lnSpc>
            </a:pPr>
            <a:r>
              <a:rPr lang="en-US" sz="1735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COMMUNITY &amp; CSR BRANDING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138478" y="6279265"/>
            <a:ext cx="3542039" cy="2318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2275" lvl="1" indent="-176137" algn="l">
              <a:lnSpc>
                <a:spcPts val="2284"/>
              </a:lnSpc>
              <a:buFont typeface="Arial"/>
              <a:buChar char="•"/>
            </a:pPr>
            <a:r>
              <a:rPr lang="en-US" sz="163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Involve sponsor in social impact events free football camps, women empowerment initiatives, school visits.</a:t>
            </a:r>
          </a:p>
          <a:p>
            <a:pPr marL="352275" lvl="1" indent="-176137" algn="l">
              <a:lnSpc>
                <a:spcPts val="2284"/>
              </a:lnSpc>
              <a:buFont typeface="Arial"/>
              <a:buChar char="•"/>
            </a:pPr>
            <a:r>
              <a:rPr lang="en-US" sz="163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Highlight sponsor contributions in CSR-related campaigns.</a:t>
            </a:r>
          </a:p>
          <a:p>
            <a:pPr marL="352275" lvl="1" indent="-176137" algn="l">
              <a:lnSpc>
                <a:spcPts val="2284"/>
              </a:lnSpc>
              <a:buFont typeface="Arial"/>
              <a:buChar char="•"/>
            </a:pPr>
            <a:r>
              <a:rPr lang="en-US" sz="163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Benefits - Goodwill, CSR visibility, positive public image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117147" y="5829662"/>
            <a:ext cx="3590147" cy="241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37"/>
              </a:lnSpc>
            </a:pPr>
            <a:r>
              <a:rPr lang="en-US" sz="1819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CO-BRANDED MERCHANDISE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4144279" y="6279265"/>
            <a:ext cx="3539248" cy="144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2275" lvl="1" indent="-176137" algn="l">
              <a:lnSpc>
                <a:spcPts val="2284"/>
              </a:lnSpc>
              <a:buFont typeface="Arial"/>
              <a:buChar char="•"/>
            </a:pPr>
            <a:r>
              <a:rPr lang="en-US" sz="163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Sell or distribute team merchandise (caps, bags, water bottles) with sponsor logo.</a:t>
            </a:r>
          </a:p>
          <a:p>
            <a:pPr marL="352275" lvl="1" indent="-176137" algn="l">
              <a:lnSpc>
                <a:spcPts val="2284"/>
              </a:lnSpc>
              <a:buFont typeface="Arial"/>
              <a:buChar char="•"/>
            </a:pPr>
            <a:r>
              <a:rPr lang="en-US" sz="163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Host give aways on social media with sponsor-branded goodies.</a:t>
            </a:r>
          </a:p>
        </p:txBody>
      </p:sp>
      <p:sp>
        <p:nvSpPr>
          <p:cNvPr id="46" name="Freeform 46"/>
          <p:cNvSpPr/>
          <p:nvPr/>
        </p:nvSpPr>
        <p:spPr>
          <a:xfrm>
            <a:off x="17259300" y="140320"/>
            <a:ext cx="878208" cy="888380"/>
          </a:xfrm>
          <a:custGeom>
            <a:avLst/>
            <a:gdLst/>
            <a:ahLst/>
            <a:cxnLst/>
            <a:rect l="l" t="t" r="r" b="b"/>
            <a:pathLst>
              <a:path w="878208" h="888380">
                <a:moveTo>
                  <a:pt x="0" y="0"/>
                </a:moveTo>
                <a:lnTo>
                  <a:pt x="878208" y="0"/>
                </a:lnTo>
                <a:lnTo>
                  <a:pt x="878208" y="888380"/>
                </a:lnTo>
                <a:lnTo>
                  <a:pt x="0" y="8883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561" t="-8978" r="-9356" b="-1055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333" r="-333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746837" y="-531069"/>
            <a:ext cx="11455958" cy="11354276"/>
            <a:chOff x="0" y="0"/>
            <a:chExt cx="826008" cy="8763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26008" cy="875297"/>
            </a:xfrm>
            <a:custGeom>
              <a:avLst/>
              <a:gdLst/>
              <a:ahLst/>
              <a:cxnLst/>
              <a:rect l="l" t="t" r="r" b="b"/>
              <a:pathLst>
                <a:path w="826008" h="875297">
                  <a:moveTo>
                    <a:pt x="413004" y="0"/>
                  </a:moveTo>
                  <a:lnTo>
                    <a:pt x="425561" y="226564"/>
                  </a:lnTo>
                  <a:lnTo>
                    <a:pt x="464869" y="3451"/>
                  </a:lnTo>
                  <a:lnTo>
                    <a:pt x="450478" y="229893"/>
                  </a:lnTo>
                  <a:lnTo>
                    <a:pt x="515917" y="13750"/>
                  </a:lnTo>
                  <a:lnTo>
                    <a:pt x="474803" y="236498"/>
                  </a:lnTo>
                  <a:lnTo>
                    <a:pt x="565342" y="30733"/>
                  </a:lnTo>
                  <a:lnTo>
                    <a:pt x="498154" y="246276"/>
                  </a:lnTo>
                  <a:lnTo>
                    <a:pt x="612364" y="54134"/>
                  </a:lnTo>
                  <a:lnTo>
                    <a:pt x="520162" y="259071"/>
                  </a:lnTo>
                  <a:lnTo>
                    <a:pt x="656242" y="83583"/>
                  </a:lnTo>
                  <a:lnTo>
                    <a:pt x="540481" y="274683"/>
                  </a:lnTo>
                  <a:lnTo>
                    <a:pt x="696284" y="118617"/>
                  </a:lnTo>
                  <a:lnTo>
                    <a:pt x="558788" y="292865"/>
                  </a:lnTo>
                  <a:lnTo>
                    <a:pt x="731858" y="158681"/>
                  </a:lnTo>
                  <a:lnTo>
                    <a:pt x="574797" y="313331"/>
                  </a:lnTo>
                  <a:lnTo>
                    <a:pt x="762404" y="203145"/>
                  </a:lnTo>
                  <a:lnTo>
                    <a:pt x="588254" y="335757"/>
                  </a:lnTo>
                  <a:lnTo>
                    <a:pt x="787440" y="251307"/>
                  </a:lnTo>
                  <a:lnTo>
                    <a:pt x="598947" y="359789"/>
                  </a:lnTo>
                  <a:lnTo>
                    <a:pt x="806571" y="302408"/>
                  </a:lnTo>
                  <a:lnTo>
                    <a:pt x="606708" y="385050"/>
                  </a:lnTo>
                  <a:lnTo>
                    <a:pt x="819495" y="355641"/>
                  </a:lnTo>
                  <a:lnTo>
                    <a:pt x="611414" y="411140"/>
                  </a:lnTo>
                  <a:lnTo>
                    <a:pt x="826008" y="410168"/>
                  </a:lnTo>
                  <a:lnTo>
                    <a:pt x="612991" y="437649"/>
                  </a:lnTo>
                  <a:lnTo>
                    <a:pt x="826008" y="465129"/>
                  </a:lnTo>
                  <a:lnTo>
                    <a:pt x="611414" y="464157"/>
                  </a:lnTo>
                  <a:lnTo>
                    <a:pt x="819495" y="519656"/>
                  </a:lnTo>
                  <a:lnTo>
                    <a:pt x="606708" y="490247"/>
                  </a:lnTo>
                  <a:lnTo>
                    <a:pt x="806571" y="572889"/>
                  </a:lnTo>
                  <a:lnTo>
                    <a:pt x="598947" y="515508"/>
                  </a:lnTo>
                  <a:lnTo>
                    <a:pt x="787440" y="623990"/>
                  </a:lnTo>
                  <a:lnTo>
                    <a:pt x="588254" y="539541"/>
                  </a:lnTo>
                  <a:lnTo>
                    <a:pt x="762404" y="672153"/>
                  </a:lnTo>
                  <a:lnTo>
                    <a:pt x="574797" y="561967"/>
                  </a:lnTo>
                  <a:lnTo>
                    <a:pt x="731858" y="716616"/>
                  </a:lnTo>
                  <a:lnTo>
                    <a:pt x="558788" y="582432"/>
                  </a:lnTo>
                  <a:lnTo>
                    <a:pt x="696284" y="756681"/>
                  </a:lnTo>
                  <a:lnTo>
                    <a:pt x="540481" y="600614"/>
                  </a:lnTo>
                  <a:lnTo>
                    <a:pt x="656242" y="791714"/>
                  </a:lnTo>
                  <a:lnTo>
                    <a:pt x="520162" y="616226"/>
                  </a:lnTo>
                  <a:lnTo>
                    <a:pt x="612364" y="821163"/>
                  </a:lnTo>
                  <a:lnTo>
                    <a:pt x="498154" y="629022"/>
                  </a:lnTo>
                  <a:lnTo>
                    <a:pt x="565342" y="844564"/>
                  </a:lnTo>
                  <a:lnTo>
                    <a:pt x="474803" y="638799"/>
                  </a:lnTo>
                  <a:lnTo>
                    <a:pt x="515917" y="861548"/>
                  </a:lnTo>
                  <a:lnTo>
                    <a:pt x="450478" y="645405"/>
                  </a:lnTo>
                  <a:lnTo>
                    <a:pt x="464869" y="871846"/>
                  </a:lnTo>
                  <a:lnTo>
                    <a:pt x="425561" y="648734"/>
                  </a:lnTo>
                  <a:lnTo>
                    <a:pt x="413004" y="875297"/>
                  </a:lnTo>
                  <a:lnTo>
                    <a:pt x="400447" y="648734"/>
                  </a:lnTo>
                  <a:lnTo>
                    <a:pt x="361139" y="871846"/>
                  </a:lnTo>
                  <a:lnTo>
                    <a:pt x="375530" y="645405"/>
                  </a:lnTo>
                  <a:lnTo>
                    <a:pt x="310091" y="861548"/>
                  </a:lnTo>
                  <a:lnTo>
                    <a:pt x="351205" y="638799"/>
                  </a:lnTo>
                  <a:lnTo>
                    <a:pt x="260667" y="844564"/>
                  </a:lnTo>
                  <a:lnTo>
                    <a:pt x="327854" y="629022"/>
                  </a:lnTo>
                  <a:lnTo>
                    <a:pt x="213644" y="821163"/>
                  </a:lnTo>
                  <a:lnTo>
                    <a:pt x="305846" y="616226"/>
                  </a:lnTo>
                  <a:lnTo>
                    <a:pt x="169766" y="791714"/>
                  </a:lnTo>
                  <a:lnTo>
                    <a:pt x="285527" y="600614"/>
                  </a:lnTo>
                  <a:lnTo>
                    <a:pt x="129724" y="756681"/>
                  </a:lnTo>
                  <a:lnTo>
                    <a:pt x="267220" y="582432"/>
                  </a:lnTo>
                  <a:lnTo>
                    <a:pt x="94150" y="716616"/>
                  </a:lnTo>
                  <a:lnTo>
                    <a:pt x="251211" y="561967"/>
                  </a:lnTo>
                  <a:lnTo>
                    <a:pt x="63604" y="672153"/>
                  </a:lnTo>
                  <a:lnTo>
                    <a:pt x="237754" y="539541"/>
                  </a:lnTo>
                  <a:lnTo>
                    <a:pt x="38568" y="623990"/>
                  </a:lnTo>
                  <a:lnTo>
                    <a:pt x="227061" y="515508"/>
                  </a:lnTo>
                  <a:lnTo>
                    <a:pt x="19437" y="572889"/>
                  </a:lnTo>
                  <a:lnTo>
                    <a:pt x="219300" y="490247"/>
                  </a:lnTo>
                  <a:lnTo>
                    <a:pt x="6513" y="519656"/>
                  </a:lnTo>
                  <a:lnTo>
                    <a:pt x="214594" y="464157"/>
                  </a:lnTo>
                  <a:lnTo>
                    <a:pt x="0" y="465129"/>
                  </a:lnTo>
                  <a:lnTo>
                    <a:pt x="213017" y="437649"/>
                  </a:lnTo>
                  <a:lnTo>
                    <a:pt x="0" y="410168"/>
                  </a:lnTo>
                  <a:lnTo>
                    <a:pt x="214594" y="411140"/>
                  </a:lnTo>
                  <a:lnTo>
                    <a:pt x="6513" y="355641"/>
                  </a:lnTo>
                  <a:lnTo>
                    <a:pt x="219300" y="385050"/>
                  </a:lnTo>
                  <a:lnTo>
                    <a:pt x="19437" y="302408"/>
                  </a:lnTo>
                  <a:lnTo>
                    <a:pt x="227061" y="359789"/>
                  </a:lnTo>
                  <a:lnTo>
                    <a:pt x="38568" y="251307"/>
                  </a:lnTo>
                  <a:lnTo>
                    <a:pt x="237754" y="335757"/>
                  </a:lnTo>
                  <a:lnTo>
                    <a:pt x="63604" y="203145"/>
                  </a:lnTo>
                  <a:lnTo>
                    <a:pt x="251211" y="313331"/>
                  </a:lnTo>
                  <a:lnTo>
                    <a:pt x="94150" y="158681"/>
                  </a:lnTo>
                  <a:lnTo>
                    <a:pt x="267220" y="292865"/>
                  </a:lnTo>
                  <a:lnTo>
                    <a:pt x="129724" y="118617"/>
                  </a:lnTo>
                  <a:lnTo>
                    <a:pt x="285527" y="274683"/>
                  </a:lnTo>
                  <a:lnTo>
                    <a:pt x="169766" y="83583"/>
                  </a:lnTo>
                  <a:lnTo>
                    <a:pt x="305846" y="259071"/>
                  </a:lnTo>
                  <a:lnTo>
                    <a:pt x="213644" y="54134"/>
                  </a:lnTo>
                  <a:lnTo>
                    <a:pt x="327854" y="246276"/>
                  </a:lnTo>
                  <a:lnTo>
                    <a:pt x="260667" y="30733"/>
                  </a:lnTo>
                  <a:lnTo>
                    <a:pt x="351205" y="236498"/>
                  </a:lnTo>
                  <a:lnTo>
                    <a:pt x="310091" y="13750"/>
                  </a:lnTo>
                  <a:lnTo>
                    <a:pt x="375530" y="229893"/>
                  </a:lnTo>
                  <a:lnTo>
                    <a:pt x="361139" y="3451"/>
                  </a:lnTo>
                  <a:lnTo>
                    <a:pt x="400447" y="226564"/>
                  </a:lnTo>
                  <a:close/>
                </a:path>
              </a:pathLst>
            </a:custGeom>
            <a:solidFill>
              <a:srgbClr val="3AC11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13017" y="283714"/>
              <a:ext cx="399974" cy="3650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9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17986" y="2175943"/>
            <a:ext cx="9326313" cy="5701535"/>
            <a:chOff x="0" y="0"/>
            <a:chExt cx="1096056" cy="67006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96056" cy="670061"/>
            </a:xfrm>
            <a:custGeom>
              <a:avLst/>
              <a:gdLst/>
              <a:ahLst/>
              <a:cxnLst/>
              <a:rect l="l" t="t" r="r" b="b"/>
              <a:pathLst>
                <a:path w="1096056" h="670061">
                  <a:moveTo>
                    <a:pt x="0" y="0"/>
                  </a:moveTo>
                  <a:lnTo>
                    <a:pt x="1096056" y="0"/>
                  </a:lnTo>
                  <a:lnTo>
                    <a:pt x="1096056" y="670061"/>
                  </a:lnTo>
                  <a:lnTo>
                    <a:pt x="0" y="670061"/>
                  </a:lnTo>
                  <a:close/>
                </a:path>
              </a:pathLst>
            </a:custGeom>
            <a:blipFill>
              <a:blip r:embed="rId3"/>
              <a:stretch>
                <a:fillRect l="-17706" t="-27248" r="-8997" b="-1083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591917" y="5079394"/>
            <a:ext cx="7478887" cy="1792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4"/>
              </a:lnSpc>
            </a:pPr>
            <a:r>
              <a:rPr lang="en-US" sz="253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Thank you for taking the time to explore the</a:t>
            </a:r>
          </a:p>
          <a:p>
            <a:pPr algn="l">
              <a:lnSpc>
                <a:spcPts val="3554"/>
              </a:lnSpc>
            </a:pPr>
            <a:r>
              <a:rPr lang="en-US" sz="253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dynamic and fascinating world of soccer.</a:t>
            </a:r>
          </a:p>
          <a:p>
            <a:pPr algn="l">
              <a:lnSpc>
                <a:spcPts val="3554"/>
              </a:lnSpc>
            </a:pPr>
            <a:r>
              <a:rPr lang="en-US" sz="253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Whether you're a player, fan, or new enthusiast,</a:t>
            </a:r>
          </a:p>
          <a:p>
            <a:pPr algn="l">
              <a:lnSpc>
                <a:spcPts val="3554"/>
              </a:lnSpc>
            </a:pPr>
            <a:r>
              <a:rPr lang="en-US" sz="253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soccer offers something for everyone.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91917" y="2184027"/>
            <a:ext cx="4474221" cy="1349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65"/>
              </a:lnSpc>
              <a:spcBef>
                <a:spcPct val="0"/>
              </a:spcBef>
            </a:pPr>
            <a:r>
              <a:rPr lang="en-US" sz="7903">
                <a:solidFill>
                  <a:srgbClr val="2A441A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91917" y="3586733"/>
            <a:ext cx="6086778" cy="1349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65"/>
              </a:lnSpc>
              <a:spcBef>
                <a:spcPct val="0"/>
              </a:spcBef>
            </a:pPr>
            <a:r>
              <a:rPr lang="en-US" sz="7903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FOR YOUR TIME!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704559" y="9525000"/>
            <a:ext cx="4386324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90"/>
              </a:lnSpc>
            </a:pPr>
            <a:r>
              <a:rPr lang="en-US" sz="21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WWW.UNITEDFCKODAGU.COM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997315"/>
            <a:ext cx="4386324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0"/>
              </a:lnSpc>
            </a:pPr>
            <a:r>
              <a:rPr lang="en-US" sz="21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PRESENTED BY - HARISH H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704559" y="9156382"/>
            <a:ext cx="6042830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0"/>
              </a:lnSpc>
            </a:pPr>
            <a:r>
              <a:rPr lang="en-US" sz="21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EMAIL - UNITEDFCKODAGU@GMAIL.COM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635865" y="7506004"/>
            <a:ext cx="7111524" cy="371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99"/>
              </a:lnSpc>
            </a:pPr>
            <a:r>
              <a:rPr lang="en-US" sz="29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CONTACT NUMBER +91 8951820251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1057</Words>
  <Application>Microsoft Macintosh PowerPoint</Application>
  <PresentationFormat>Custom</PresentationFormat>
  <Paragraphs>166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Arimo Bold</vt:lpstr>
      <vt:lpstr>Arial</vt:lpstr>
      <vt:lpstr>Anton</vt:lpstr>
      <vt:lpstr>Arimo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KARNATAKA SUPER DIVISION TEAM</dc:title>
  <cp:lastModifiedBy>Rakesh Shashidhara</cp:lastModifiedBy>
  <cp:revision>2</cp:revision>
  <dcterms:created xsi:type="dcterms:W3CDTF">2006-08-16T00:00:00Z</dcterms:created>
  <dcterms:modified xsi:type="dcterms:W3CDTF">2025-07-05T07:52:22Z</dcterms:modified>
  <dc:identifier>DAGoUaHAiyk</dc:identifier>
</cp:coreProperties>
</file>